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76" r:id="rId8"/>
    <p:sldId id="259" r:id="rId9"/>
    <p:sldId id="261" r:id="rId10"/>
    <p:sldId id="274" r:id="rId11"/>
    <p:sldId id="264" r:id="rId12"/>
    <p:sldId id="263" r:id="rId13"/>
    <p:sldId id="266" r:id="rId14"/>
    <p:sldId id="262" r:id="rId15"/>
    <p:sldId id="265" r:id="rId16"/>
    <p:sldId id="267" r:id="rId17"/>
    <p:sldId id="277" r:id="rId18"/>
    <p:sldId id="268" r:id="rId19"/>
    <p:sldId id="275" r:id="rId20"/>
    <p:sldId id="273" r:id="rId21"/>
    <p:sldId id="272" r:id="rId22"/>
    <p:sldId id="260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D1DB3-02C4-46A1-AD75-F50BF524E4A8}" v="20" dt="2023-02-21T17:39:24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ombs, Jordan" userId="2ae64fa1-1f16-4317-addb-fb08fda075fd" providerId="ADAL" clId="{75ED1DB3-02C4-46A1-AD75-F50BF524E4A8}"/>
    <pc:docChg chg="custSel addSld modSld">
      <pc:chgData name="McCombs, Jordan" userId="2ae64fa1-1f16-4317-addb-fb08fda075fd" providerId="ADAL" clId="{75ED1DB3-02C4-46A1-AD75-F50BF524E4A8}" dt="2023-02-21T17:39:24.065" v="856" actId="1076"/>
      <pc:docMkLst>
        <pc:docMk/>
      </pc:docMkLst>
      <pc:sldChg chg="modSp mod">
        <pc:chgData name="McCombs, Jordan" userId="2ae64fa1-1f16-4317-addb-fb08fda075fd" providerId="ADAL" clId="{75ED1DB3-02C4-46A1-AD75-F50BF524E4A8}" dt="2023-02-18T18:56:54.880" v="67" actId="20577"/>
        <pc:sldMkLst>
          <pc:docMk/>
          <pc:sldMk cId="82966657" sldId="258"/>
        </pc:sldMkLst>
        <pc:spChg chg="mod">
          <ac:chgData name="McCombs, Jordan" userId="2ae64fa1-1f16-4317-addb-fb08fda075fd" providerId="ADAL" clId="{75ED1DB3-02C4-46A1-AD75-F50BF524E4A8}" dt="2023-02-18T18:56:54.880" v="67" actId="20577"/>
          <ac:spMkLst>
            <pc:docMk/>
            <pc:sldMk cId="82966657" sldId="258"/>
            <ac:spMk id="3" creationId="{7DE461D3-5A7E-42E4-8A6F-D066744C4E3E}"/>
          </ac:spMkLst>
        </pc:spChg>
      </pc:sldChg>
      <pc:sldChg chg="modSp mod">
        <pc:chgData name="McCombs, Jordan" userId="2ae64fa1-1f16-4317-addb-fb08fda075fd" providerId="ADAL" clId="{75ED1DB3-02C4-46A1-AD75-F50BF524E4A8}" dt="2023-02-06T20:47:41.252" v="5" actId="20577"/>
        <pc:sldMkLst>
          <pc:docMk/>
          <pc:sldMk cId="382205624" sldId="259"/>
        </pc:sldMkLst>
        <pc:spChg chg="mod">
          <ac:chgData name="McCombs, Jordan" userId="2ae64fa1-1f16-4317-addb-fb08fda075fd" providerId="ADAL" clId="{75ED1DB3-02C4-46A1-AD75-F50BF524E4A8}" dt="2023-02-06T20:47:41.252" v="5" actId="20577"/>
          <ac:spMkLst>
            <pc:docMk/>
            <pc:sldMk cId="382205624" sldId="259"/>
            <ac:spMk id="3" creationId="{6AAB558B-8FE6-4260-A0F8-2D26CC9A7B17}"/>
          </ac:spMkLst>
        </pc:spChg>
      </pc:sldChg>
      <pc:sldChg chg="modSp mod">
        <pc:chgData name="McCombs, Jordan" userId="2ae64fa1-1f16-4317-addb-fb08fda075fd" providerId="ADAL" clId="{75ED1DB3-02C4-46A1-AD75-F50BF524E4A8}" dt="2023-02-20T21:36:33.637" v="187" actId="20577"/>
        <pc:sldMkLst>
          <pc:docMk/>
          <pc:sldMk cId="217164114" sldId="260"/>
        </pc:sldMkLst>
        <pc:spChg chg="mod">
          <ac:chgData name="McCombs, Jordan" userId="2ae64fa1-1f16-4317-addb-fb08fda075fd" providerId="ADAL" clId="{75ED1DB3-02C4-46A1-AD75-F50BF524E4A8}" dt="2023-02-20T21:36:33.637" v="187" actId="20577"/>
          <ac:spMkLst>
            <pc:docMk/>
            <pc:sldMk cId="217164114" sldId="260"/>
            <ac:spMk id="3" creationId="{B1A9EE3E-B8F0-450E-A102-AC462850BA78}"/>
          </ac:spMkLst>
        </pc:spChg>
      </pc:sldChg>
      <pc:sldChg chg="addSp modSp mod">
        <pc:chgData name="McCombs, Jordan" userId="2ae64fa1-1f16-4317-addb-fb08fda075fd" providerId="ADAL" clId="{75ED1DB3-02C4-46A1-AD75-F50BF524E4A8}" dt="2023-02-06T20:48:21.872" v="11" actId="208"/>
        <pc:sldMkLst>
          <pc:docMk/>
          <pc:sldMk cId="3077683803" sldId="261"/>
        </pc:sldMkLst>
        <pc:spChg chg="add mod">
          <ac:chgData name="McCombs, Jordan" userId="2ae64fa1-1f16-4317-addb-fb08fda075fd" providerId="ADAL" clId="{75ED1DB3-02C4-46A1-AD75-F50BF524E4A8}" dt="2023-02-06T20:48:21.872" v="11" actId="208"/>
          <ac:spMkLst>
            <pc:docMk/>
            <pc:sldMk cId="3077683803" sldId="261"/>
            <ac:spMk id="3" creationId="{EADCFD59-6F9A-CF60-BE55-2738368E438A}"/>
          </ac:spMkLst>
        </pc:spChg>
      </pc:sldChg>
      <pc:sldChg chg="modSp mod">
        <pc:chgData name="McCombs, Jordan" userId="2ae64fa1-1f16-4317-addb-fb08fda075fd" providerId="ADAL" clId="{75ED1DB3-02C4-46A1-AD75-F50BF524E4A8}" dt="2023-02-20T21:44:10.277" v="630" actId="20577"/>
        <pc:sldMkLst>
          <pc:docMk/>
          <pc:sldMk cId="1542328284" sldId="262"/>
        </pc:sldMkLst>
        <pc:spChg chg="mod">
          <ac:chgData name="McCombs, Jordan" userId="2ae64fa1-1f16-4317-addb-fb08fda075fd" providerId="ADAL" clId="{75ED1DB3-02C4-46A1-AD75-F50BF524E4A8}" dt="2023-02-20T21:44:10.277" v="630" actId="20577"/>
          <ac:spMkLst>
            <pc:docMk/>
            <pc:sldMk cId="1542328284" sldId="262"/>
            <ac:spMk id="3" creationId="{20E76941-8D18-45D7-A516-C39DF4092F95}"/>
          </ac:spMkLst>
        </pc:spChg>
      </pc:sldChg>
      <pc:sldChg chg="modSp mod">
        <pc:chgData name="McCombs, Jordan" userId="2ae64fa1-1f16-4317-addb-fb08fda075fd" providerId="ADAL" clId="{75ED1DB3-02C4-46A1-AD75-F50BF524E4A8}" dt="2023-02-20T21:44:40.340" v="635" actId="1076"/>
        <pc:sldMkLst>
          <pc:docMk/>
          <pc:sldMk cId="914792546" sldId="265"/>
        </pc:sldMkLst>
        <pc:spChg chg="mod">
          <ac:chgData name="McCombs, Jordan" userId="2ae64fa1-1f16-4317-addb-fb08fda075fd" providerId="ADAL" clId="{75ED1DB3-02C4-46A1-AD75-F50BF524E4A8}" dt="2023-02-20T21:44:40.340" v="635" actId="1076"/>
          <ac:spMkLst>
            <pc:docMk/>
            <pc:sldMk cId="914792546" sldId="265"/>
            <ac:spMk id="3" creationId="{20E76941-8D18-45D7-A516-C39DF4092F95}"/>
          </ac:spMkLst>
        </pc:spChg>
      </pc:sldChg>
      <pc:sldChg chg="modSp mod">
        <pc:chgData name="McCombs, Jordan" userId="2ae64fa1-1f16-4317-addb-fb08fda075fd" providerId="ADAL" clId="{75ED1DB3-02C4-46A1-AD75-F50BF524E4A8}" dt="2023-02-20T21:43:44.349" v="583" actId="20577"/>
        <pc:sldMkLst>
          <pc:docMk/>
          <pc:sldMk cId="2821984751" sldId="266"/>
        </pc:sldMkLst>
        <pc:spChg chg="mod">
          <ac:chgData name="McCombs, Jordan" userId="2ae64fa1-1f16-4317-addb-fb08fda075fd" providerId="ADAL" clId="{75ED1DB3-02C4-46A1-AD75-F50BF524E4A8}" dt="2023-02-20T21:43:44.349" v="583" actId="20577"/>
          <ac:spMkLst>
            <pc:docMk/>
            <pc:sldMk cId="2821984751" sldId="266"/>
            <ac:spMk id="3" creationId="{A155C3ED-DC8E-488B-87AC-68B87EE6B7C0}"/>
          </ac:spMkLst>
        </pc:spChg>
      </pc:sldChg>
      <pc:sldChg chg="addSp delSp modSp mod">
        <pc:chgData name="McCombs, Jordan" userId="2ae64fa1-1f16-4317-addb-fb08fda075fd" providerId="ADAL" clId="{75ED1DB3-02C4-46A1-AD75-F50BF524E4A8}" dt="2023-02-21T17:39:24.065" v="856" actId="1076"/>
        <pc:sldMkLst>
          <pc:docMk/>
          <pc:sldMk cId="3219504433" sldId="272"/>
        </pc:sldMkLst>
        <pc:spChg chg="mod">
          <ac:chgData name="McCombs, Jordan" userId="2ae64fa1-1f16-4317-addb-fb08fda075fd" providerId="ADAL" clId="{75ED1DB3-02C4-46A1-AD75-F50BF524E4A8}" dt="2023-02-21T17:38:59.198" v="845" actId="2711"/>
          <ac:spMkLst>
            <pc:docMk/>
            <pc:sldMk cId="3219504433" sldId="272"/>
            <ac:spMk id="2" creationId="{43F6DCDB-5D70-463E-BDB2-ABB548A251F2}"/>
          </ac:spMkLst>
        </pc:spChg>
        <pc:spChg chg="mod">
          <ac:chgData name="McCombs, Jordan" userId="2ae64fa1-1f16-4317-addb-fb08fda075fd" providerId="ADAL" clId="{75ED1DB3-02C4-46A1-AD75-F50BF524E4A8}" dt="2023-02-21T17:38:52.565" v="844" actId="1076"/>
          <ac:spMkLst>
            <pc:docMk/>
            <pc:sldMk cId="3219504433" sldId="272"/>
            <ac:spMk id="3" creationId="{8C38785D-FEB4-4ECF-BC47-20273BF1925C}"/>
          </ac:spMkLst>
        </pc:spChg>
        <pc:picChg chg="del">
          <ac:chgData name="McCombs, Jordan" userId="2ae64fa1-1f16-4317-addb-fb08fda075fd" providerId="ADAL" clId="{75ED1DB3-02C4-46A1-AD75-F50BF524E4A8}" dt="2023-02-21T17:36:50.940" v="834" actId="478"/>
          <ac:picMkLst>
            <pc:docMk/>
            <pc:sldMk cId="3219504433" sldId="272"/>
            <ac:picMk id="4" creationId="{90DE944B-5471-4DCC-881D-E3CD774E2E2B}"/>
          </ac:picMkLst>
        </pc:picChg>
        <pc:picChg chg="mod">
          <ac:chgData name="McCombs, Jordan" userId="2ae64fa1-1f16-4317-addb-fb08fda075fd" providerId="ADAL" clId="{75ED1DB3-02C4-46A1-AD75-F50BF524E4A8}" dt="2023-02-21T17:39:24.065" v="856" actId="1076"/>
          <ac:picMkLst>
            <pc:docMk/>
            <pc:sldMk cId="3219504433" sldId="272"/>
            <ac:picMk id="5" creationId="{7DE1132A-95E1-4F3D-9C71-02293FDEB0BC}"/>
          </ac:picMkLst>
        </pc:picChg>
        <pc:picChg chg="mod">
          <ac:chgData name="McCombs, Jordan" userId="2ae64fa1-1f16-4317-addb-fb08fda075fd" providerId="ADAL" clId="{75ED1DB3-02C4-46A1-AD75-F50BF524E4A8}" dt="2023-02-21T17:39:14.690" v="851" actId="1076"/>
          <ac:picMkLst>
            <pc:docMk/>
            <pc:sldMk cId="3219504433" sldId="272"/>
            <ac:picMk id="6" creationId="{F8904454-CC24-473B-B8F1-662B2DDF17BF}"/>
          </ac:picMkLst>
        </pc:picChg>
        <pc:picChg chg="mod">
          <ac:chgData name="McCombs, Jordan" userId="2ae64fa1-1f16-4317-addb-fb08fda075fd" providerId="ADAL" clId="{75ED1DB3-02C4-46A1-AD75-F50BF524E4A8}" dt="2023-02-21T17:39:20.329" v="854" actId="1076"/>
          <ac:picMkLst>
            <pc:docMk/>
            <pc:sldMk cId="3219504433" sldId="272"/>
            <ac:picMk id="7" creationId="{ABE4CE58-6AAA-454B-A177-1A3E4A9156E4}"/>
          </ac:picMkLst>
        </pc:picChg>
        <pc:picChg chg="mod">
          <ac:chgData name="McCombs, Jordan" userId="2ae64fa1-1f16-4317-addb-fb08fda075fd" providerId="ADAL" clId="{75ED1DB3-02C4-46A1-AD75-F50BF524E4A8}" dt="2023-02-21T17:39:18.961" v="853" actId="1076"/>
          <ac:picMkLst>
            <pc:docMk/>
            <pc:sldMk cId="3219504433" sldId="272"/>
            <ac:picMk id="8" creationId="{DA6AD72B-BF36-4C87-BC9A-F086203EA88B}"/>
          </ac:picMkLst>
        </pc:picChg>
        <pc:picChg chg="mod">
          <ac:chgData name="McCombs, Jordan" userId="2ae64fa1-1f16-4317-addb-fb08fda075fd" providerId="ADAL" clId="{75ED1DB3-02C4-46A1-AD75-F50BF524E4A8}" dt="2023-02-21T17:39:13.118" v="850" actId="1076"/>
          <ac:picMkLst>
            <pc:docMk/>
            <pc:sldMk cId="3219504433" sldId="272"/>
            <ac:picMk id="9" creationId="{F83CD198-3738-4651-874E-84B7A0EDE19C}"/>
          </ac:picMkLst>
        </pc:picChg>
        <pc:picChg chg="mod">
          <ac:chgData name="McCombs, Jordan" userId="2ae64fa1-1f16-4317-addb-fb08fda075fd" providerId="ADAL" clId="{75ED1DB3-02C4-46A1-AD75-F50BF524E4A8}" dt="2023-02-21T17:39:09.444" v="848" actId="14100"/>
          <ac:picMkLst>
            <pc:docMk/>
            <pc:sldMk cId="3219504433" sldId="272"/>
            <ac:picMk id="10" creationId="{2769455A-5C12-493F-A784-BB4849FCA173}"/>
          </ac:picMkLst>
        </pc:picChg>
        <pc:picChg chg="add mod">
          <ac:chgData name="McCombs, Jordan" userId="2ae64fa1-1f16-4317-addb-fb08fda075fd" providerId="ADAL" clId="{75ED1DB3-02C4-46A1-AD75-F50BF524E4A8}" dt="2023-02-21T17:38:48.724" v="843" actId="1076"/>
          <ac:picMkLst>
            <pc:docMk/>
            <pc:sldMk cId="3219504433" sldId="272"/>
            <ac:picMk id="1026" creationId="{7F00C3AE-7F8A-953C-4828-10CE16EB59C1}"/>
          </ac:picMkLst>
        </pc:picChg>
      </pc:sldChg>
      <pc:sldChg chg="addSp modSp mod setBg">
        <pc:chgData name="McCombs, Jordan" userId="2ae64fa1-1f16-4317-addb-fb08fda075fd" providerId="ADAL" clId="{75ED1DB3-02C4-46A1-AD75-F50BF524E4A8}" dt="2023-02-20T21:42:46.250" v="581" actId="1076"/>
        <pc:sldMkLst>
          <pc:docMk/>
          <pc:sldMk cId="196570647" sldId="274"/>
        </pc:sldMkLst>
        <pc:spChg chg="mod">
          <ac:chgData name="McCombs, Jordan" userId="2ae64fa1-1f16-4317-addb-fb08fda075fd" providerId="ADAL" clId="{75ED1DB3-02C4-46A1-AD75-F50BF524E4A8}" dt="2023-02-20T21:42:37.139" v="577" actId="26606"/>
          <ac:spMkLst>
            <pc:docMk/>
            <pc:sldMk cId="196570647" sldId="274"/>
            <ac:spMk id="2" creationId="{4862573A-5D75-B6A7-99BF-2D390A783F02}"/>
          </ac:spMkLst>
        </pc:spChg>
        <pc:spChg chg="mod">
          <ac:chgData name="McCombs, Jordan" userId="2ae64fa1-1f16-4317-addb-fb08fda075fd" providerId="ADAL" clId="{75ED1DB3-02C4-46A1-AD75-F50BF524E4A8}" dt="2023-02-20T21:42:37.139" v="577" actId="26606"/>
          <ac:spMkLst>
            <pc:docMk/>
            <pc:sldMk cId="196570647" sldId="274"/>
            <ac:spMk id="3" creationId="{A12520D5-DE1F-BA55-D86C-CFA56750F866}"/>
          </ac:spMkLst>
        </pc:spChg>
        <pc:picChg chg="add mod">
          <ac:chgData name="McCombs, Jordan" userId="2ae64fa1-1f16-4317-addb-fb08fda075fd" providerId="ADAL" clId="{75ED1DB3-02C4-46A1-AD75-F50BF524E4A8}" dt="2023-02-20T21:42:46.250" v="581" actId="1076"/>
          <ac:picMkLst>
            <pc:docMk/>
            <pc:sldMk cId="196570647" sldId="274"/>
            <ac:picMk id="5" creationId="{6E8498C9-92E5-5B70-5AC9-956D85FF1086}"/>
          </ac:picMkLst>
        </pc:picChg>
      </pc:sldChg>
      <pc:sldChg chg="modSp mod">
        <pc:chgData name="McCombs, Jordan" userId="2ae64fa1-1f16-4317-addb-fb08fda075fd" providerId="ADAL" clId="{75ED1DB3-02C4-46A1-AD75-F50BF524E4A8}" dt="2023-02-20T21:45:25.265" v="644" actId="1076"/>
        <pc:sldMkLst>
          <pc:docMk/>
          <pc:sldMk cId="2068053345" sldId="275"/>
        </pc:sldMkLst>
        <pc:spChg chg="mod">
          <ac:chgData name="McCombs, Jordan" userId="2ae64fa1-1f16-4317-addb-fb08fda075fd" providerId="ADAL" clId="{75ED1DB3-02C4-46A1-AD75-F50BF524E4A8}" dt="2023-02-20T21:45:12.768" v="643" actId="20577"/>
          <ac:spMkLst>
            <pc:docMk/>
            <pc:sldMk cId="2068053345" sldId="275"/>
            <ac:spMk id="3" creationId="{65EB3BA9-9B21-BD51-C0D1-F88FCCCE6535}"/>
          </ac:spMkLst>
        </pc:spChg>
        <pc:picChg chg="mod">
          <ac:chgData name="McCombs, Jordan" userId="2ae64fa1-1f16-4317-addb-fb08fda075fd" providerId="ADAL" clId="{75ED1DB3-02C4-46A1-AD75-F50BF524E4A8}" dt="2023-02-20T21:45:25.265" v="644" actId="1076"/>
          <ac:picMkLst>
            <pc:docMk/>
            <pc:sldMk cId="2068053345" sldId="275"/>
            <ac:picMk id="1026" creationId="{F68303B4-9302-E04F-1B47-6D99FFF833D6}"/>
          </ac:picMkLst>
        </pc:picChg>
      </pc:sldChg>
      <pc:sldChg chg="modSp new mod">
        <pc:chgData name="McCombs, Jordan" userId="2ae64fa1-1f16-4317-addb-fb08fda075fd" providerId="ADAL" clId="{75ED1DB3-02C4-46A1-AD75-F50BF524E4A8}" dt="2023-02-21T17:33:44.939" v="645" actId="14100"/>
        <pc:sldMkLst>
          <pc:docMk/>
          <pc:sldMk cId="3705932772" sldId="276"/>
        </pc:sldMkLst>
        <pc:spChg chg="mod">
          <ac:chgData name="McCombs, Jordan" userId="2ae64fa1-1f16-4317-addb-fb08fda075fd" providerId="ADAL" clId="{75ED1DB3-02C4-46A1-AD75-F50BF524E4A8}" dt="2023-02-21T17:33:44.939" v="645" actId="14100"/>
          <ac:spMkLst>
            <pc:docMk/>
            <pc:sldMk cId="3705932772" sldId="276"/>
            <ac:spMk id="2" creationId="{1FA6C9BE-AB29-84D8-5A8B-C3CD9BBB7BBC}"/>
          </ac:spMkLst>
        </pc:spChg>
        <pc:spChg chg="mod">
          <ac:chgData name="McCombs, Jordan" userId="2ae64fa1-1f16-4317-addb-fb08fda075fd" providerId="ADAL" clId="{75ED1DB3-02C4-46A1-AD75-F50BF524E4A8}" dt="2023-02-20T21:39:16.086" v="567" actId="20577"/>
          <ac:spMkLst>
            <pc:docMk/>
            <pc:sldMk cId="3705932772" sldId="276"/>
            <ac:spMk id="3" creationId="{764D5445-0014-F720-7D3D-DB95BEF63423}"/>
          </ac:spMkLst>
        </pc:spChg>
      </pc:sldChg>
      <pc:sldChg chg="modSp new mod">
        <pc:chgData name="McCombs, Jordan" userId="2ae64fa1-1f16-4317-addb-fb08fda075fd" providerId="ADAL" clId="{75ED1DB3-02C4-46A1-AD75-F50BF524E4A8}" dt="2023-02-21T17:36:21.200" v="833" actId="20577"/>
        <pc:sldMkLst>
          <pc:docMk/>
          <pc:sldMk cId="1503443733" sldId="277"/>
        </pc:sldMkLst>
        <pc:spChg chg="mod">
          <ac:chgData name="McCombs, Jordan" userId="2ae64fa1-1f16-4317-addb-fb08fda075fd" providerId="ADAL" clId="{75ED1DB3-02C4-46A1-AD75-F50BF524E4A8}" dt="2023-02-21T17:35:34.202" v="660" actId="403"/>
          <ac:spMkLst>
            <pc:docMk/>
            <pc:sldMk cId="1503443733" sldId="277"/>
            <ac:spMk id="2" creationId="{20153CEB-1ED5-CFCB-3909-E7EDBD207A7F}"/>
          </ac:spMkLst>
        </pc:spChg>
        <pc:spChg chg="mod">
          <ac:chgData name="McCombs, Jordan" userId="2ae64fa1-1f16-4317-addb-fb08fda075fd" providerId="ADAL" clId="{75ED1DB3-02C4-46A1-AD75-F50BF524E4A8}" dt="2023-02-21T17:36:21.200" v="833" actId="20577"/>
          <ac:spMkLst>
            <pc:docMk/>
            <pc:sldMk cId="1503443733" sldId="277"/>
            <ac:spMk id="3" creationId="{29128FF3-F8EF-999C-B6AF-146F07196AF6}"/>
          </ac:spMkLst>
        </pc:spChg>
      </pc:sldChg>
    </pc:docChg>
  </pc:docChgLst>
  <pc:docChgLst>
    <pc:chgData name="McCombs, Jordan" userId="2ae64fa1-1f16-4317-addb-fb08fda075fd" providerId="ADAL" clId="{2F156283-6796-4EF5-8C3F-84C25C711002}"/>
    <pc:docChg chg="custSel addSld modSld sldOrd">
      <pc:chgData name="McCombs, Jordan" userId="2ae64fa1-1f16-4317-addb-fb08fda075fd" providerId="ADAL" clId="{2F156283-6796-4EF5-8C3F-84C25C711002}" dt="2023-01-23T14:04:25.117" v="521" actId="14100"/>
      <pc:docMkLst>
        <pc:docMk/>
      </pc:docMkLst>
      <pc:sldChg chg="addSp modSp mod">
        <pc:chgData name="McCombs, Jordan" userId="2ae64fa1-1f16-4317-addb-fb08fda075fd" providerId="ADAL" clId="{2F156283-6796-4EF5-8C3F-84C25C711002}" dt="2023-01-09T21:18:33.782" v="77" actId="732"/>
        <pc:sldMkLst>
          <pc:docMk/>
          <pc:sldMk cId="382205624" sldId="259"/>
        </pc:sldMkLst>
        <pc:picChg chg="add mod modCrop">
          <ac:chgData name="McCombs, Jordan" userId="2ae64fa1-1f16-4317-addb-fb08fda075fd" providerId="ADAL" clId="{2F156283-6796-4EF5-8C3F-84C25C711002}" dt="2023-01-09T21:18:33.782" v="77" actId="732"/>
          <ac:picMkLst>
            <pc:docMk/>
            <pc:sldMk cId="382205624" sldId="259"/>
            <ac:picMk id="5" creationId="{B55FEDAF-741B-F2AF-4768-A0C3C5EB9F32}"/>
          </ac:picMkLst>
        </pc:picChg>
      </pc:sldChg>
      <pc:sldChg chg="modSp mod">
        <pc:chgData name="McCombs, Jordan" userId="2ae64fa1-1f16-4317-addb-fb08fda075fd" providerId="ADAL" clId="{2F156283-6796-4EF5-8C3F-84C25C711002}" dt="2023-01-09T21:17:38.855" v="76" actId="20577"/>
        <pc:sldMkLst>
          <pc:docMk/>
          <pc:sldMk cId="217164114" sldId="260"/>
        </pc:sldMkLst>
        <pc:spChg chg="mod">
          <ac:chgData name="McCombs, Jordan" userId="2ae64fa1-1f16-4317-addb-fb08fda075fd" providerId="ADAL" clId="{2F156283-6796-4EF5-8C3F-84C25C711002}" dt="2023-01-09T21:17:38.855" v="76" actId="20577"/>
          <ac:spMkLst>
            <pc:docMk/>
            <pc:sldMk cId="217164114" sldId="260"/>
            <ac:spMk id="3" creationId="{B1A9EE3E-B8F0-450E-A102-AC462850BA78}"/>
          </ac:spMkLst>
        </pc:spChg>
      </pc:sldChg>
      <pc:sldChg chg="addSp delSp modSp mod">
        <pc:chgData name="McCombs, Jordan" userId="2ae64fa1-1f16-4317-addb-fb08fda075fd" providerId="ADAL" clId="{2F156283-6796-4EF5-8C3F-84C25C711002}" dt="2023-01-23T14:04:25.117" v="521" actId="14100"/>
        <pc:sldMkLst>
          <pc:docMk/>
          <pc:sldMk cId="3077683803" sldId="261"/>
        </pc:sldMkLst>
        <pc:spChg chg="mod">
          <ac:chgData name="McCombs, Jordan" userId="2ae64fa1-1f16-4317-addb-fb08fda075fd" providerId="ADAL" clId="{2F156283-6796-4EF5-8C3F-84C25C711002}" dt="2023-01-18T18:12:26.467" v="517" actId="1076"/>
          <ac:spMkLst>
            <pc:docMk/>
            <pc:sldMk cId="3077683803" sldId="261"/>
            <ac:spMk id="2" creationId="{533AA8BA-6669-427E-912D-9AC2DD53E2BD}"/>
          </ac:spMkLst>
        </pc:spChg>
        <pc:picChg chg="add del mod modCrop">
          <ac:chgData name="McCombs, Jordan" userId="2ae64fa1-1f16-4317-addb-fb08fda075fd" providerId="ADAL" clId="{2F156283-6796-4EF5-8C3F-84C25C711002}" dt="2023-01-18T17:53:03.715" v="78" actId="478"/>
          <ac:picMkLst>
            <pc:docMk/>
            <pc:sldMk cId="3077683803" sldId="261"/>
            <ac:picMk id="4" creationId="{7A9059BE-D9EA-04A4-FC1E-9D1C634B9201}"/>
          </ac:picMkLst>
        </pc:picChg>
        <pc:picChg chg="add mod">
          <ac:chgData name="McCombs, Jordan" userId="2ae64fa1-1f16-4317-addb-fb08fda075fd" providerId="ADAL" clId="{2F156283-6796-4EF5-8C3F-84C25C711002}" dt="2023-01-23T14:04:25.117" v="521" actId="14100"/>
          <ac:picMkLst>
            <pc:docMk/>
            <pc:sldMk cId="3077683803" sldId="261"/>
            <ac:picMk id="4" creationId="{B68D5C89-D3B7-9923-2A5E-F5E6FF319195}"/>
          </ac:picMkLst>
        </pc:picChg>
        <pc:picChg chg="add del mod modCrop">
          <ac:chgData name="McCombs, Jordan" userId="2ae64fa1-1f16-4317-addb-fb08fda075fd" providerId="ADAL" clId="{2F156283-6796-4EF5-8C3F-84C25C711002}" dt="2023-01-23T14:04:18.209" v="518" actId="478"/>
          <ac:picMkLst>
            <pc:docMk/>
            <pc:sldMk cId="3077683803" sldId="261"/>
            <ac:picMk id="5" creationId="{7C710BC4-1AE6-8A26-7552-86E9D6A7D946}"/>
          </ac:picMkLst>
        </pc:picChg>
        <pc:picChg chg="del">
          <ac:chgData name="McCombs, Jordan" userId="2ae64fa1-1f16-4317-addb-fb08fda075fd" providerId="ADAL" clId="{2F156283-6796-4EF5-8C3F-84C25C711002}" dt="2023-01-09T20:46:07.652" v="6" actId="478"/>
          <ac:picMkLst>
            <pc:docMk/>
            <pc:sldMk cId="3077683803" sldId="261"/>
            <ac:picMk id="5" creationId="{BDF7F115-B1D3-4ECC-81F7-F67D4CA897F2}"/>
          </ac:picMkLst>
        </pc:picChg>
        <pc:picChg chg="del">
          <ac:chgData name="McCombs, Jordan" userId="2ae64fa1-1f16-4317-addb-fb08fda075fd" providerId="ADAL" clId="{2F156283-6796-4EF5-8C3F-84C25C711002}" dt="2023-01-09T20:46:06.587" v="5" actId="478"/>
          <ac:picMkLst>
            <pc:docMk/>
            <pc:sldMk cId="3077683803" sldId="261"/>
            <ac:picMk id="6" creationId="{6E49F5EE-E4A7-48E8-ADDE-9EC5E9E09512}"/>
          </ac:picMkLst>
        </pc:picChg>
        <pc:picChg chg="add mod modCrop">
          <ac:chgData name="McCombs, Jordan" userId="2ae64fa1-1f16-4317-addb-fb08fda075fd" providerId="ADAL" clId="{2F156283-6796-4EF5-8C3F-84C25C711002}" dt="2023-01-18T18:12:22.167" v="516" actId="14100"/>
          <ac:picMkLst>
            <pc:docMk/>
            <pc:sldMk cId="3077683803" sldId="261"/>
            <ac:picMk id="8" creationId="{813A4F43-A3AF-1B2C-97E8-8F48A0350001}"/>
          </ac:picMkLst>
        </pc:picChg>
      </pc:sldChg>
      <pc:sldChg chg="ord">
        <pc:chgData name="McCombs, Jordan" userId="2ae64fa1-1f16-4317-addb-fb08fda075fd" providerId="ADAL" clId="{2F156283-6796-4EF5-8C3F-84C25C711002}" dt="2023-01-18T17:53:21.753" v="80"/>
        <pc:sldMkLst>
          <pc:docMk/>
          <pc:sldMk cId="638281956" sldId="264"/>
        </pc:sldMkLst>
      </pc:sldChg>
      <pc:sldChg chg="modSp mod">
        <pc:chgData name="McCombs, Jordan" userId="2ae64fa1-1f16-4317-addb-fb08fda075fd" providerId="ADAL" clId="{2F156283-6796-4EF5-8C3F-84C25C711002}" dt="2023-01-09T21:14:58.809" v="25" actId="20577"/>
        <pc:sldMkLst>
          <pc:docMk/>
          <pc:sldMk cId="2821984751" sldId="266"/>
        </pc:sldMkLst>
        <pc:spChg chg="mod">
          <ac:chgData name="McCombs, Jordan" userId="2ae64fa1-1f16-4317-addb-fb08fda075fd" providerId="ADAL" clId="{2F156283-6796-4EF5-8C3F-84C25C711002}" dt="2023-01-09T21:14:58.809" v="25" actId="20577"/>
          <ac:spMkLst>
            <pc:docMk/>
            <pc:sldMk cId="2821984751" sldId="266"/>
            <ac:spMk id="3" creationId="{A155C3ED-DC8E-488B-87AC-68B87EE6B7C0}"/>
          </ac:spMkLst>
        </pc:spChg>
      </pc:sldChg>
      <pc:sldChg chg="modSp mod">
        <pc:chgData name="McCombs, Jordan" userId="2ae64fa1-1f16-4317-addb-fb08fda075fd" providerId="ADAL" clId="{2F156283-6796-4EF5-8C3F-84C25C711002}" dt="2023-01-09T21:16:16.839" v="51" actId="5793"/>
        <pc:sldMkLst>
          <pc:docMk/>
          <pc:sldMk cId="3205630067" sldId="267"/>
        </pc:sldMkLst>
        <pc:spChg chg="mod">
          <ac:chgData name="McCombs, Jordan" userId="2ae64fa1-1f16-4317-addb-fb08fda075fd" providerId="ADAL" clId="{2F156283-6796-4EF5-8C3F-84C25C711002}" dt="2023-01-09T21:16:16.839" v="51" actId="5793"/>
          <ac:spMkLst>
            <pc:docMk/>
            <pc:sldMk cId="3205630067" sldId="267"/>
            <ac:spMk id="3" creationId="{89C4CA00-132B-4FA4-9BE2-8B0A3DFC57A8}"/>
          </ac:spMkLst>
        </pc:spChg>
      </pc:sldChg>
      <pc:sldChg chg="modSp mod">
        <pc:chgData name="McCombs, Jordan" userId="2ae64fa1-1f16-4317-addb-fb08fda075fd" providerId="ADAL" clId="{2F156283-6796-4EF5-8C3F-84C25C711002}" dt="2023-01-09T21:17:12.657" v="75" actId="1076"/>
        <pc:sldMkLst>
          <pc:docMk/>
          <pc:sldMk cId="3219504433" sldId="272"/>
        </pc:sldMkLst>
        <pc:spChg chg="mod">
          <ac:chgData name="McCombs, Jordan" userId="2ae64fa1-1f16-4317-addb-fb08fda075fd" providerId="ADAL" clId="{2F156283-6796-4EF5-8C3F-84C25C711002}" dt="2023-01-09T21:17:12.657" v="75" actId="1076"/>
          <ac:spMkLst>
            <pc:docMk/>
            <pc:sldMk cId="3219504433" sldId="272"/>
            <ac:spMk id="3" creationId="{8C38785D-FEB4-4ECF-BC47-20273BF1925C}"/>
          </ac:spMkLst>
        </pc:spChg>
      </pc:sldChg>
      <pc:sldChg chg="modSp new mod">
        <pc:chgData name="McCombs, Jordan" userId="2ae64fa1-1f16-4317-addb-fb08fda075fd" providerId="ADAL" clId="{2F156283-6796-4EF5-8C3F-84C25C711002}" dt="2023-01-18T17:55:21.314" v="223" actId="20577"/>
        <pc:sldMkLst>
          <pc:docMk/>
          <pc:sldMk cId="196570647" sldId="274"/>
        </pc:sldMkLst>
        <pc:spChg chg="mod">
          <ac:chgData name="McCombs, Jordan" userId="2ae64fa1-1f16-4317-addb-fb08fda075fd" providerId="ADAL" clId="{2F156283-6796-4EF5-8C3F-84C25C711002}" dt="2023-01-18T17:54:55.594" v="154" actId="2711"/>
          <ac:spMkLst>
            <pc:docMk/>
            <pc:sldMk cId="196570647" sldId="274"/>
            <ac:spMk id="2" creationId="{4862573A-5D75-B6A7-99BF-2D390A783F02}"/>
          </ac:spMkLst>
        </pc:spChg>
        <pc:spChg chg="mod">
          <ac:chgData name="McCombs, Jordan" userId="2ae64fa1-1f16-4317-addb-fb08fda075fd" providerId="ADAL" clId="{2F156283-6796-4EF5-8C3F-84C25C711002}" dt="2023-01-18T17:55:21.314" v="223" actId="20577"/>
          <ac:spMkLst>
            <pc:docMk/>
            <pc:sldMk cId="196570647" sldId="274"/>
            <ac:spMk id="3" creationId="{A12520D5-DE1F-BA55-D86C-CFA56750F866}"/>
          </ac:spMkLst>
        </pc:spChg>
      </pc:sldChg>
      <pc:sldChg chg="addSp modSp new mod">
        <pc:chgData name="McCombs, Jordan" userId="2ae64fa1-1f16-4317-addb-fb08fda075fd" providerId="ADAL" clId="{2F156283-6796-4EF5-8C3F-84C25C711002}" dt="2023-01-18T18:11:09.692" v="510" actId="1076"/>
        <pc:sldMkLst>
          <pc:docMk/>
          <pc:sldMk cId="2068053345" sldId="275"/>
        </pc:sldMkLst>
        <pc:spChg chg="mod">
          <ac:chgData name="McCombs, Jordan" userId="2ae64fa1-1f16-4317-addb-fb08fda075fd" providerId="ADAL" clId="{2F156283-6796-4EF5-8C3F-84C25C711002}" dt="2023-01-18T18:11:09.692" v="510" actId="1076"/>
          <ac:spMkLst>
            <pc:docMk/>
            <pc:sldMk cId="2068053345" sldId="275"/>
            <ac:spMk id="2" creationId="{D233561A-1EE9-CB8E-7CFD-7BA1FF819248}"/>
          </ac:spMkLst>
        </pc:spChg>
        <pc:spChg chg="mod">
          <ac:chgData name="McCombs, Jordan" userId="2ae64fa1-1f16-4317-addb-fb08fda075fd" providerId="ADAL" clId="{2F156283-6796-4EF5-8C3F-84C25C711002}" dt="2023-01-18T18:10:42.133" v="507" actId="1076"/>
          <ac:spMkLst>
            <pc:docMk/>
            <pc:sldMk cId="2068053345" sldId="275"/>
            <ac:spMk id="3" creationId="{65EB3BA9-9B21-BD51-C0D1-F88FCCCE6535}"/>
          </ac:spMkLst>
        </pc:spChg>
        <pc:picChg chg="add mod">
          <ac:chgData name="McCombs, Jordan" userId="2ae64fa1-1f16-4317-addb-fb08fda075fd" providerId="ADAL" clId="{2F156283-6796-4EF5-8C3F-84C25C711002}" dt="2023-01-18T18:10:50.159" v="509" actId="1076"/>
          <ac:picMkLst>
            <pc:docMk/>
            <pc:sldMk cId="2068053345" sldId="275"/>
            <ac:picMk id="1026" creationId="{F68303B4-9302-E04F-1B47-6D99FFF833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rawbridge.fotomerchanthv.com/clients/westbrook-intermediate-school/sports-pictures-3-23-2023-5/optI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E63D-6930-4A4C-8283-57E663335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543" y="1149064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KG Dark Side" panose="02000503000000020004" pitchFamily="2" charset="0"/>
              </a:rPr>
              <a:t>Welcome to the Tennis Parent meeting!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01546-6C12-42D8-956C-58D28F734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99354"/>
            <a:ext cx="9448800" cy="15689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Please be patient as I let everyone in the meeting. Type your daughters name in the “Chat” so that I know who received this presentation.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**Ask your daughter for the packet I handed out today and keep that close. I will go over these pages. </a:t>
            </a:r>
          </a:p>
        </p:txBody>
      </p:sp>
    </p:spTree>
    <p:extLst>
      <p:ext uri="{BB962C8B-B14F-4D97-AF65-F5344CB8AC3E}">
        <p14:creationId xmlns:p14="http://schemas.microsoft.com/office/powerpoint/2010/main" val="127083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A674-90F3-4F46-B0C2-36C24D31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764373"/>
            <a:ext cx="11188700" cy="70882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KG Dark Side" panose="02000503000000020004" pitchFamily="2" charset="0"/>
              </a:rPr>
              <a:t>What to wear: practice/matches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C3ED-DC8E-488B-87AC-68B87EE6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1660"/>
            <a:ext cx="10820400" cy="4453890"/>
          </a:xfrm>
        </p:spPr>
        <p:txBody>
          <a:bodyPr>
            <a:normAutofit/>
          </a:bodyPr>
          <a:lstStyle/>
          <a:p>
            <a:r>
              <a:rPr lang="en-US" dirty="0"/>
              <a:t>Monday-Thursday: Red/grey/white/black shirt and shorts/skirt</a:t>
            </a:r>
          </a:p>
          <a:p>
            <a:r>
              <a:rPr lang="en-US" dirty="0"/>
              <a:t>Friday: Your choice of clothes </a:t>
            </a:r>
          </a:p>
          <a:p>
            <a:r>
              <a:rPr lang="en-US" dirty="0"/>
              <a:t>Dress weather appropriately. Some days are SUPER COLD. Dress in layers. </a:t>
            </a:r>
          </a:p>
          <a:p>
            <a:r>
              <a:rPr lang="en-US" dirty="0"/>
              <a:t>We will be outside if the courts are dry. </a:t>
            </a:r>
          </a:p>
          <a:p>
            <a:endParaRPr lang="en-US" dirty="0"/>
          </a:p>
          <a:p>
            <a:r>
              <a:rPr lang="en-US" dirty="0"/>
              <a:t>Uniform at matches: I will pass out a red tennis shirt.</a:t>
            </a:r>
          </a:p>
          <a:p>
            <a:r>
              <a:rPr lang="en-US" dirty="0"/>
              <a:t>Black bottoms are to be worn. I encourage pockets in shorts, or spandex under skirts to put the tennis balls in. I have a few black skirts. You can wear your own! Needs to be all black. </a:t>
            </a:r>
          </a:p>
          <a:p>
            <a:pPr marL="0" indent="0">
              <a:buNone/>
            </a:pPr>
            <a:r>
              <a:rPr lang="en-US" dirty="0"/>
              <a:t>Tennis shoes are not required but highly encouraged. </a:t>
            </a:r>
          </a:p>
          <a:p>
            <a:pPr marL="0" indent="0">
              <a:buNone/>
            </a:pPr>
            <a:r>
              <a:rPr lang="en-US" i="1" dirty="0"/>
              <a:t>	Academy, Racket pro, tennis express, online all carry them. </a:t>
            </a:r>
          </a:p>
        </p:txBody>
      </p:sp>
    </p:spTree>
    <p:extLst>
      <p:ext uri="{BB962C8B-B14F-4D97-AF65-F5344CB8AC3E}">
        <p14:creationId xmlns:p14="http://schemas.microsoft.com/office/powerpoint/2010/main" val="282198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07AB-C45E-4D4C-98FA-080ECA22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Matches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6941-8D18-45D7-A516-C39DF409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Top player- Singles line 1</a:t>
            </a:r>
          </a:p>
          <a:p>
            <a:r>
              <a:rPr lang="en-US" dirty="0"/>
              <a:t>Second best player- Singles line 2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/4</a:t>
            </a:r>
            <a:r>
              <a:rPr lang="en-US" baseline="30000" dirty="0"/>
              <a:t>th</a:t>
            </a:r>
            <a:r>
              <a:rPr lang="en-US" dirty="0"/>
              <a:t> best player- Doubles line 1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/6</a:t>
            </a:r>
            <a:r>
              <a:rPr lang="en-US" baseline="30000" dirty="0"/>
              <a:t>th</a:t>
            </a:r>
            <a:r>
              <a:rPr lang="en-US" dirty="0"/>
              <a:t> best player- Doubles line 2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/8</a:t>
            </a:r>
            <a:r>
              <a:rPr lang="en-US" baseline="30000" dirty="0"/>
              <a:t>th</a:t>
            </a:r>
            <a:r>
              <a:rPr lang="en-US" dirty="0"/>
              <a:t> best player- Doubles line 3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/10</a:t>
            </a:r>
            <a:r>
              <a:rPr lang="en-US" baseline="30000" dirty="0"/>
              <a:t>th</a:t>
            </a:r>
            <a:r>
              <a:rPr lang="en-US" dirty="0"/>
              <a:t> best player- Doubles line 4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/12</a:t>
            </a:r>
            <a:r>
              <a:rPr lang="en-US" baseline="30000" dirty="0"/>
              <a:t>th</a:t>
            </a:r>
            <a:r>
              <a:rPr lang="en-US" dirty="0"/>
              <a:t> best player- Doubles line 4</a:t>
            </a:r>
          </a:p>
          <a:p>
            <a:endParaRPr lang="en-US" dirty="0"/>
          </a:p>
          <a:p>
            <a:r>
              <a:rPr lang="en-US" dirty="0"/>
              <a:t>When one match comes off, the next one goes on. </a:t>
            </a:r>
          </a:p>
          <a:p>
            <a:r>
              <a:rPr lang="en-US" dirty="0"/>
              <a:t>When your match is over, you are free to leave. </a:t>
            </a:r>
          </a:p>
        </p:txBody>
      </p:sp>
    </p:spTree>
    <p:extLst>
      <p:ext uri="{BB962C8B-B14F-4D97-AF65-F5344CB8AC3E}">
        <p14:creationId xmlns:p14="http://schemas.microsoft.com/office/powerpoint/2010/main" val="154232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07AB-C45E-4D4C-98FA-080ECA22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Matches continued…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6941-8D18-45D7-A516-C39DF409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5" y="2057401"/>
            <a:ext cx="11507056" cy="440144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Singles will play a set- no ad scoring</a:t>
            </a:r>
          </a:p>
          <a:p>
            <a:r>
              <a:rPr lang="en-US" sz="2400" dirty="0"/>
              <a:t>Doubles lines 1 and 2 will play a set- no ad scoring</a:t>
            </a:r>
          </a:p>
          <a:p>
            <a:r>
              <a:rPr lang="en-US" sz="2400" dirty="0"/>
              <a:t>Doubles line 3, 4, and 5 will play first to 4</a:t>
            </a:r>
          </a:p>
          <a:p>
            <a:endParaRPr lang="en-US" sz="2400" dirty="0"/>
          </a:p>
          <a:p>
            <a:r>
              <a:rPr lang="en-US" sz="2400" dirty="0"/>
              <a:t>When both schools are at the match- we begin play immediately. </a:t>
            </a:r>
          </a:p>
          <a:p>
            <a:r>
              <a:rPr lang="en-US" sz="2400" dirty="0"/>
              <a:t>You must sign-out after your match on away matches. There will be a sign-out clipboard on the fence. </a:t>
            </a:r>
          </a:p>
          <a:p>
            <a:r>
              <a:rPr lang="en-US" sz="2400" dirty="0"/>
              <a:t>Not everyone will play every match. Some will play 2 matches. (This depends on how many our opponents bring) </a:t>
            </a:r>
          </a:p>
          <a:p>
            <a:endParaRPr lang="en-US" sz="2400" dirty="0"/>
          </a:p>
          <a:p>
            <a:r>
              <a:rPr lang="en-US" sz="2400" dirty="0"/>
              <a:t>Please plan to pick your child up after each match. No bus will go back to Westbrook. </a:t>
            </a:r>
          </a:p>
        </p:txBody>
      </p:sp>
    </p:spTree>
    <p:extLst>
      <p:ext uri="{BB962C8B-B14F-4D97-AF65-F5344CB8AC3E}">
        <p14:creationId xmlns:p14="http://schemas.microsoft.com/office/powerpoint/2010/main" val="91479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4FD3-4AA8-4842-A4E6-A7690EF3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District Tournament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CA00-132B-4FA4-9BE2-8B0A3DFC5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Singles Line 1, Singles Line 2, Doubles Line 1, Doubles Line 2, Doubles Line 3 are the only players to play at district.</a:t>
            </a:r>
          </a:p>
          <a:p>
            <a:r>
              <a:rPr lang="en-US" dirty="0"/>
              <a:t>Your goal all season is to be in the top 8 and play at district. </a:t>
            </a:r>
          </a:p>
          <a:p>
            <a:r>
              <a:rPr lang="en-US" dirty="0"/>
              <a:t>Starts around 3:00… girls will get out early from school. Lots more information will  be provided closer to this date. </a:t>
            </a:r>
            <a:r>
              <a:rPr lang="en-US" b="1" i="1" u="sng" dirty="0"/>
              <a:t>Tuesday April 18</a:t>
            </a:r>
            <a:r>
              <a:rPr lang="en-US" b="1" i="1" u="sng" baseline="30000" dirty="0"/>
              <a:t>th</a:t>
            </a:r>
            <a:r>
              <a:rPr lang="en-US" b="1" i="1" u="sng" dirty="0"/>
              <a:t> </a:t>
            </a:r>
            <a:endParaRPr lang="en-US" b="1" i="1" u="sng" baseline="30000" dirty="0"/>
          </a:p>
          <a:p>
            <a:endParaRPr lang="en-US" b="1" i="1" u="sng" baseline="30000" dirty="0"/>
          </a:p>
          <a:p>
            <a:endParaRPr lang="en-US" b="1" i="1" u="sng" baseline="30000" dirty="0"/>
          </a:p>
        </p:txBody>
      </p:sp>
    </p:spTree>
    <p:extLst>
      <p:ext uri="{BB962C8B-B14F-4D97-AF65-F5344CB8AC3E}">
        <p14:creationId xmlns:p14="http://schemas.microsoft.com/office/powerpoint/2010/main" val="320563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3CEB-1ED5-CFCB-3909-E7EDBD20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KG Dark Side" panose="02000503000000020004" pitchFamily="2" charset="0"/>
              </a:rPr>
              <a:t>Snacks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28FF3-F8EF-999C-B6AF-146F07196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past, we have had parents bring after school snacks and drinks for the team. </a:t>
            </a:r>
          </a:p>
          <a:p>
            <a:endParaRPr lang="en-US" dirty="0"/>
          </a:p>
          <a:p>
            <a:r>
              <a:rPr lang="en-US" dirty="0"/>
              <a:t>Please email or remind text Coach McCombs if you would like to donate. </a:t>
            </a:r>
          </a:p>
        </p:txBody>
      </p:sp>
    </p:spTree>
    <p:extLst>
      <p:ext uri="{BB962C8B-B14F-4D97-AF65-F5344CB8AC3E}">
        <p14:creationId xmlns:p14="http://schemas.microsoft.com/office/powerpoint/2010/main" val="150344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72ED-DF41-4F4E-8863-D38D6D04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Parent Etiquette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E004-F9A8-471D-A6C6-628EABC3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coaching from the sidelines. </a:t>
            </a:r>
          </a:p>
          <a:p>
            <a:r>
              <a:rPr lang="en-US" dirty="0"/>
              <a:t>Let the players make their own calls. (Yes- sometimes it’s bad! </a:t>
            </a:r>
            <a:r>
              <a:rPr lang="en-US" dirty="0">
                <a:sym typeface="Wingdings" panose="05000000000000000000" pitchFamily="2" charset="2"/>
              </a:rPr>
              <a:t>) </a:t>
            </a:r>
          </a:p>
          <a:p>
            <a:r>
              <a:rPr lang="en-US" dirty="0">
                <a:sym typeface="Wingdings" panose="05000000000000000000" pitchFamily="2" charset="2"/>
              </a:rPr>
              <a:t>If there is an issue, I teach the girls to stop play and come find me. If something is not resolved, then parent can come find me. </a:t>
            </a:r>
          </a:p>
          <a:p>
            <a:r>
              <a:rPr lang="en-US" dirty="0">
                <a:sym typeface="Wingdings" panose="05000000000000000000" pitchFamily="2" charset="2"/>
              </a:rPr>
              <a:t>You can clap and cheer after the point is over. </a:t>
            </a:r>
          </a:p>
          <a:p>
            <a:r>
              <a:rPr lang="en-US" dirty="0">
                <a:sym typeface="Wingdings" panose="05000000000000000000" pitchFamily="2" charset="2"/>
              </a:rPr>
              <a:t>Tennis is a “quiet” sport as compared to most other sports. 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731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561A-1EE9-CB8E-7CFD-7BA1FF81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254" y="415351"/>
            <a:ext cx="10334946" cy="1293028"/>
          </a:xfrm>
        </p:spPr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Field Trip to UH Tennis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3BA9-9B21-BD51-C0D1-F88FCCCE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21" y="2194560"/>
            <a:ext cx="10820400" cy="4024125"/>
          </a:xfrm>
        </p:spPr>
        <p:txBody>
          <a:bodyPr/>
          <a:lstStyle/>
          <a:p>
            <a:r>
              <a:rPr lang="en-US" dirty="0"/>
              <a:t>Monday April 3</a:t>
            </a:r>
            <a:r>
              <a:rPr lang="en-US" baseline="30000" dirty="0"/>
              <a:t>rd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will leave Westbrook at 9:00am and return by 2:00pm</a:t>
            </a:r>
          </a:p>
          <a:p>
            <a:r>
              <a:rPr lang="en-US" dirty="0"/>
              <a:t>Bring money for </a:t>
            </a:r>
            <a:r>
              <a:rPr lang="en-US" dirty="0" err="1"/>
              <a:t>chick-fil-a</a:t>
            </a:r>
            <a:r>
              <a:rPr lang="en-US" dirty="0"/>
              <a:t> lunch or bring a sack lunch </a:t>
            </a:r>
          </a:p>
          <a:p>
            <a:endParaRPr lang="en-US" dirty="0"/>
          </a:p>
          <a:p>
            <a:r>
              <a:rPr lang="en-US" dirty="0"/>
              <a:t>More details to come </a:t>
            </a:r>
          </a:p>
        </p:txBody>
      </p:sp>
      <p:pic>
        <p:nvPicPr>
          <p:cNvPr id="1026" name="Picture 2" descr="The Interlocking UH - University of Houston">
            <a:extLst>
              <a:ext uri="{FF2B5EF4-FFF2-40B4-BE49-F238E27FC236}">
                <a16:creationId xmlns:a16="http://schemas.microsoft.com/office/drawing/2014/main" id="{F68303B4-9302-E04F-1B47-6D99FFF8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08" y="3516702"/>
            <a:ext cx="3551092" cy="30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5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0554-3D36-4B48-80B9-EB4E3FD5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114300"/>
            <a:ext cx="8610600" cy="1293028"/>
          </a:xfrm>
        </p:spPr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End of Season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A8FF-20D4-4778-AB7D-B20A8622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761727"/>
            <a:ext cx="10820400" cy="4024125"/>
          </a:xfrm>
        </p:spPr>
        <p:txBody>
          <a:bodyPr/>
          <a:lstStyle/>
          <a:p>
            <a:r>
              <a:rPr lang="en-US" dirty="0"/>
              <a:t>We have a student/faculty tennis tournament to celebrate the end of the season. More information will come later in the year for this.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56C41-9B93-4A25-8289-F386160B9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1" t="26825" r="57735" b="14128"/>
          <a:stretch/>
        </p:blipFill>
        <p:spPr>
          <a:xfrm>
            <a:off x="1304926" y="1379389"/>
            <a:ext cx="9334500" cy="54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DCDB-5D70-463E-BDB2-ABB548A2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Booster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8785D-FEB4-4ECF-BC47-20273BF1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23" y="1770255"/>
            <a:ext cx="10820400" cy="4024125"/>
          </a:xfrm>
        </p:spPr>
        <p:txBody>
          <a:bodyPr/>
          <a:lstStyle/>
          <a:p>
            <a:r>
              <a:rPr lang="en-US" dirty="0"/>
              <a:t>President- Whitney Maples</a:t>
            </a:r>
          </a:p>
          <a:p>
            <a:r>
              <a:rPr lang="en-US" dirty="0"/>
              <a:t>Booster club supports the girl's athletic program 100%. </a:t>
            </a:r>
          </a:p>
          <a:p>
            <a:r>
              <a:rPr lang="en-US" dirty="0"/>
              <a:t>Large reason we can have our end of year lock-in celebration. </a:t>
            </a:r>
          </a:p>
          <a:p>
            <a:r>
              <a:rPr lang="en-US" dirty="0"/>
              <a:t>District Lunch meal</a:t>
            </a:r>
          </a:p>
          <a:p>
            <a:r>
              <a:rPr lang="en-US" dirty="0"/>
              <a:t>Please consider joining today! </a:t>
            </a:r>
          </a:p>
        </p:txBody>
      </p:sp>
      <p:pic>
        <p:nvPicPr>
          <p:cNvPr id="5" name="Picture 3" descr="3fbc172a-08f6-47bd-a9d6-7287fefbd1ae@namprd10">
            <a:extLst>
              <a:ext uri="{FF2B5EF4-FFF2-40B4-BE49-F238E27FC236}">
                <a16:creationId xmlns:a16="http://schemas.microsoft.com/office/drawing/2014/main" id="{7DE1132A-95E1-4F3D-9C71-02293FDEB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1" r="12074" b="1569"/>
          <a:stretch/>
        </p:blipFill>
        <p:spPr bwMode="auto">
          <a:xfrm rot="5400000">
            <a:off x="6320918" y="5270213"/>
            <a:ext cx="1333878" cy="12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39900d1-a577-4567-9cd0-39a7c1f61355@namprd10">
            <a:extLst>
              <a:ext uri="{FF2B5EF4-FFF2-40B4-BE49-F238E27FC236}">
                <a16:creationId xmlns:a16="http://schemas.microsoft.com/office/drawing/2014/main" id="{F8904454-CC24-473B-B8F1-662B2DDF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14" y="4033648"/>
            <a:ext cx="1420317" cy="252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ABE4CE58-6AAA-454B-A177-1A3E4A915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5409" r="18828"/>
          <a:stretch/>
        </p:blipFill>
        <p:spPr bwMode="auto">
          <a:xfrm rot="5400000">
            <a:off x="7391662" y="3308191"/>
            <a:ext cx="1512667" cy="17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6AD72B-BF36-4C87-BC9A-F086203EA8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34" t="27612" r="68985" b="20536"/>
          <a:stretch/>
        </p:blipFill>
        <p:spPr>
          <a:xfrm>
            <a:off x="6219883" y="3526035"/>
            <a:ext cx="934019" cy="1605418"/>
          </a:xfrm>
          <a:prstGeom prst="rect">
            <a:avLst/>
          </a:prstGeom>
        </p:spPr>
      </p:pic>
      <p:pic>
        <p:nvPicPr>
          <p:cNvPr id="9" name="Picture 2" descr="895db981-74d2-4c5e-bebb-510224337398@namprd10">
            <a:extLst>
              <a:ext uri="{FF2B5EF4-FFF2-40B4-BE49-F238E27FC236}">
                <a16:creationId xmlns:a16="http://schemas.microsoft.com/office/drawing/2014/main" id="{F83CD198-3738-4651-874E-84B7A0EDE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17740" r="6267" b="10594"/>
          <a:stretch/>
        </p:blipFill>
        <p:spPr bwMode="auto">
          <a:xfrm rot="5400000">
            <a:off x="2483899" y="4625686"/>
            <a:ext cx="2307653" cy="134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51447bd0-c1c2-4b31-abbf-2c840666abc8@namprd10">
            <a:extLst>
              <a:ext uri="{FF2B5EF4-FFF2-40B4-BE49-F238E27FC236}">
                <a16:creationId xmlns:a16="http://schemas.microsoft.com/office/drawing/2014/main" id="{2769455A-5C12-493F-A784-BB4849FC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4110" r="14168" b="13614"/>
          <a:stretch/>
        </p:blipFill>
        <p:spPr bwMode="auto">
          <a:xfrm rot="5400000">
            <a:off x="736416" y="4481450"/>
            <a:ext cx="2346640" cy="164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00C3AE-7F8A-953C-4828-10CE16EB5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10540" r="26846" b="16482"/>
          <a:stretch/>
        </p:blipFill>
        <p:spPr bwMode="auto">
          <a:xfrm>
            <a:off x="9431675" y="2231308"/>
            <a:ext cx="2568539" cy="444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0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D2AB-4720-4501-B823-21A63699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78021"/>
            <a:ext cx="8610600" cy="1293028"/>
          </a:xfrm>
        </p:spPr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Checklist: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EE3E-B8F0-450E-A102-AC462850B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for remind</a:t>
            </a:r>
          </a:p>
          <a:p>
            <a:r>
              <a:rPr lang="en-US" dirty="0"/>
              <a:t>Order spirit shirt</a:t>
            </a:r>
          </a:p>
          <a:p>
            <a:r>
              <a:rPr lang="en-US" dirty="0"/>
              <a:t>Join booster club</a:t>
            </a:r>
            <a:endParaRPr lang="en-US" i="1" dirty="0"/>
          </a:p>
          <a:p>
            <a:r>
              <a:rPr lang="en-US" dirty="0"/>
              <a:t>Turn in stapled packet</a:t>
            </a:r>
          </a:p>
          <a:p>
            <a:r>
              <a:rPr lang="en-US" dirty="0"/>
              <a:t>Email Coach McCombs to bring snacks/drinks</a:t>
            </a:r>
          </a:p>
        </p:txBody>
      </p:sp>
    </p:spTree>
    <p:extLst>
      <p:ext uri="{BB962C8B-B14F-4D97-AF65-F5344CB8AC3E}">
        <p14:creationId xmlns:p14="http://schemas.microsoft.com/office/powerpoint/2010/main" val="21716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12C0-57E9-46D7-8E3B-4D7687E1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639315"/>
            <a:ext cx="9855200" cy="74498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KG Dark Side" panose="02000503000000020004" pitchFamily="2" charset="0"/>
              </a:rPr>
              <a:t>A little about Coach McCombs…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17CB-3369-4082-97E0-777021C6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416937"/>
            <a:ext cx="10820400" cy="4024125"/>
          </a:xfrm>
        </p:spPr>
        <p:txBody>
          <a:bodyPr/>
          <a:lstStyle/>
          <a:p>
            <a:r>
              <a:rPr lang="en-US" dirty="0"/>
              <a:t>Started playing tennis in 7</a:t>
            </a:r>
            <a:r>
              <a:rPr lang="en-US" baseline="30000" dirty="0"/>
              <a:t>th</a:t>
            </a:r>
            <a:r>
              <a:rPr lang="en-US" dirty="0"/>
              <a:t> grade. </a:t>
            </a:r>
          </a:p>
          <a:p>
            <a:r>
              <a:rPr lang="en-US" dirty="0"/>
              <a:t>Played volleyball, basketball, and tennis in High School. </a:t>
            </a:r>
          </a:p>
          <a:p>
            <a:r>
              <a:rPr lang="en-US" dirty="0"/>
              <a:t>Attended Lee College (tennis scholarship). Won nationals. </a:t>
            </a:r>
          </a:p>
          <a:p>
            <a:r>
              <a:rPr lang="en-US" dirty="0"/>
              <a:t>Attended University of Houston (tennis scholarship).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ouston teams capture USTA national championships">
            <a:extLst>
              <a:ext uri="{FF2B5EF4-FFF2-40B4-BE49-F238E27FC236}">
                <a16:creationId xmlns:a16="http://schemas.microsoft.com/office/drawing/2014/main" id="{5D003233-573F-41EF-B75F-3A690B621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13333" r="16244" b="13968"/>
          <a:stretch/>
        </p:blipFill>
        <p:spPr bwMode="auto">
          <a:xfrm>
            <a:off x="2844800" y="3671897"/>
            <a:ext cx="3733800" cy="30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3C1E57C-F695-4D75-81FD-63B9E76B2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28515" r="10695" b="23360"/>
          <a:stretch/>
        </p:blipFill>
        <p:spPr bwMode="auto">
          <a:xfrm>
            <a:off x="8210550" y="2931086"/>
            <a:ext cx="3733799" cy="389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795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0554-3D36-4B48-80B9-EB4E3FD5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Any 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A8FF-20D4-4778-AB7D-B20A86226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THANK YOU for being here tonight!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 am looking forward to a great and successful season! </a:t>
            </a:r>
          </a:p>
        </p:txBody>
      </p:sp>
    </p:spTree>
    <p:extLst>
      <p:ext uri="{BB962C8B-B14F-4D97-AF65-F5344CB8AC3E}">
        <p14:creationId xmlns:p14="http://schemas.microsoft.com/office/powerpoint/2010/main" val="149490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695D-2FE0-495C-8DEB-B9E087C0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Sign up for remind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461D3-5A7E-42E4-8A6F-D066744C4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KG Dark Side" panose="02000503000000020004" pitchFamily="2" charset="0"/>
              </a:rPr>
              <a:t>Text this number… 81010</a:t>
            </a:r>
          </a:p>
          <a:p>
            <a:r>
              <a:rPr lang="en-US" sz="2800" dirty="0">
                <a:latin typeface="KG Dark Side" panose="02000503000000020004" pitchFamily="2" charset="0"/>
              </a:rPr>
              <a:t>Message: @wistenni</a:t>
            </a:r>
          </a:p>
          <a:p>
            <a:endParaRPr lang="en-US" sz="2800" dirty="0">
              <a:latin typeface="KG Dark Side" panose="02000503000000020004" pitchFamily="2" charset="0"/>
            </a:endParaRPr>
          </a:p>
          <a:p>
            <a:r>
              <a:rPr lang="en-US" sz="2800" dirty="0">
                <a:latin typeface="KG Dark Side" panose="02000503000000020004" pitchFamily="2" charset="0"/>
              </a:rPr>
              <a:t>Both athlete and parent please sign up</a:t>
            </a:r>
          </a:p>
        </p:txBody>
      </p:sp>
    </p:spTree>
    <p:extLst>
      <p:ext uri="{BB962C8B-B14F-4D97-AF65-F5344CB8AC3E}">
        <p14:creationId xmlns:p14="http://schemas.microsoft.com/office/powerpoint/2010/main" val="829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C9BE-AB29-84D8-5A8B-C3CD9BBB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51" y="764373"/>
            <a:ext cx="9379449" cy="1293028"/>
          </a:xfrm>
        </p:spPr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Stapled Packet to turn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5445-0014-F720-7D3D-DB95BEF63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Tennis Handbook</a:t>
            </a:r>
          </a:p>
          <a:p>
            <a:r>
              <a:rPr lang="en-US" dirty="0"/>
              <a:t>Spirit Shirt</a:t>
            </a:r>
          </a:p>
          <a:p>
            <a:r>
              <a:rPr lang="en-US" dirty="0"/>
              <a:t>Alternative travel form: Put any adult driving your child home after the match on the “Adult Driver Name”. Guardian must sign this form</a:t>
            </a:r>
          </a:p>
          <a:p>
            <a:r>
              <a:rPr lang="en-US" dirty="0"/>
              <a:t>UH Field Trip consent form</a:t>
            </a:r>
          </a:p>
          <a:p>
            <a:r>
              <a:rPr lang="en-US" dirty="0"/>
              <a:t>Booster Club- if you have already joined- you can tear this paper off. </a:t>
            </a:r>
          </a:p>
          <a:p>
            <a:endParaRPr lang="en-US" dirty="0"/>
          </a:p>
          <a:p>
            <a:r>
              <a:rPr lang="en-US" dirty="0"/>
              <a:t>Schedule- yours to keep</a:t>
            </a:r>
          </a:p>
        </p:txBody>
      </p:sp>
    </p:spTree>
    <p:extLst>
      <p:ext uri="{BB962C8B-B14F-4D97-AF65-F5344CB8AC3E}">
        <p14:creationId xmlns:p14="http://schemas.microsoft.com/office/powerpoint/2010/main" val="370593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AD5E-2FA3-4519-832D-D3710AFF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T-shirt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B558B-8FE6-4260-A0F8-2D26CC9A7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sleeve</a:t>
            </a:r>
          </a:p>
          <a:p>
            <a:r>
              <a:rPr lang="en-US" dirty="0"/>
              <a:t>Cotton shirt</a:t>
            </a:r>
          </a:p>
          <a:p>
            <a:r>
              <a:rPr lang="en-US" dirty="0"/>
              <a:t>$20 </a:t>
            </a:r>
          </a:p>
          <a:p>
            <a:r>
              <a:rPr lang="en-US" dirty="0"/>
              <a:t>Cash or check (phone number), </a:t>
            </a:r>
          </a:p>
          <a:p>
            <a:r>
              <a:rPr lang="en-US" dirty="0"/>
              <a:t>Checks- made out to WIS</a:t>
            </a:r>
          </a:p>
          <a:p>
            <a:r>
              <a:rPr lang="en-US" dirty="0"/>
              <a:t>Order your shirt by Feb 23</a:t>
            </a:r>
          </a:p>
          <a:p>
            <a:pPr marL="0" indent="0">
              <a:buNone/>
            </a:pPr>
            <a:r>
              <a:rPr lang="en-US" dirty="0"/>
              <a:t>(send me sizes ASAP, money can come later)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FEDAF-741B-F2AF-4768-A0C3C5EB9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1" t="30001" r="36882" b="23147"/>
          <a:stretch/>
        </p:blipFill>
        <p:spPr>
          <a:xfrm>
            <a:off x="7530957" y="2057400"/>
            <a:ext cx="4179525" cy="427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A8BA-6669-427E-912D-9AC2DD53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23" y="-257286"/>
            <a:ext cx="8610600" cy="1293028"/>
          </a:xfrm>
        </p:spPr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3A4F43-A3AF-1B2C-97E8-8F48A0350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96" t="28015" r="31320" b="16704"/>
          <a:stretch/>
        </p:blipFill>
        <p:spPr>
          <a:xfrm>
            <a:off x="7315200" y="623244"/>
            <a:ext cx="4354286" cy="5995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8D5C89-D3B7-9923-2A5E-F5E6FF31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0" y="122433"/>
            <a:ext cx="6503649" cy="66569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DCFD59-6F9A-CF60-BE55-2738368E438A}"/>
              </a:ext>
            </a:extLst>
          </p:cNvPr>
          <p:cNvSpPr/>
          <p:nvPr/>
        </p:nvSpPr>
        <p:spPr>
          <a:xfrm>
            <a:off x="380144" y="1366463"/>
            <a:ext cx="801385" cy="113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573A-5D75-B6A7-99BF-2D390A78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>
                <a:latin typeface="KG Dark Side" panose="02000503000000020004" pitchFamily="2" charset="0"/>
              </a:rPr>
              <a:t>Team Pictures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20D5-DE1F-BA55-D86C-CFA56750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en-US"/>
              <a:t>March 23</a:t>
            </a:r>
            <a:r>
              <a:rPr lang="en-US" baseline="30000"/>
              <a:t>rd</a:t>
            </a:r>
            <a:r>
              <a:rPr lang="en-US"/>
              <a:t> : after school</a:t>
            </a:r>
          </a:p>
          <a:p>
            <a:r>
              <a:rPr lang="en-US"/>
              <a:t>Come dressed in your uniform</a:t>
            </a:r>
          </a:p>
          <a:p>
            <a:r>
              <a:rPr lang="en-US"/>
              <a:t>Practice after until 5:45</a:t>
            </a:r>
          </a:p>
          <a:p>
            <a:endParaRPr lang="en-US"/>
          </a:p>
          <a:p>
            <a:r>
              <a:rPr lang="en-US"/>
              <a:t>More details to come! </a:t>
            </a:r>
          </a:p>
          <a:p>
            <a:endParaRPr lang="en-US"/>
          </a:p>
          <a:p>
            <a:r>
              <a:rPr lang="en-US">
                <a:hlinkClick r:id="rId2"/>
              </a:rPr>
              <a:t>https://strawbridge.fotomerchanthv.com/clients/westbrook-intermediate-school/sports-pictures-3-23-2023-5/optIn</a:t>
            </a:r>
            <a:endParaRPr lang="en-US"/>
          </a:p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E8498C9-92E5-5B70-5AC9-956D85FF1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866" y="358969"/>
            <a:ext cx="4251993" cy="61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EAA6-5152-43E2-B9CC-488915AD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Morning Doors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D891-0BFC-4841-AFE0-7E51850F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doors will open at 6:30, and close at 6:45 due to safety reasons. </a:t>
            </a:r>
          </a:p>
          <a:p>
            <a:r>
              <a:rPr lang="en-US" dirty="0"/>
              <a:t>If you are late, then you take time away from everyone else for me to go open the doors. Don’t be late.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8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4431-ED2D-4FBA-BD2C-FEEA8AF7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Dark Side" panose="02000503000000020004" pitchFamily="2" charset="0"/>
              </a:rPr>
              <a:t>Missing Practice: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260F-F5D3-41E9-9F1B-254B3FD8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send a remind message or email BEFORE practice if you will not be there. Practice is mandatory, you need to attend. </a:t>
            </a:r>
          </a:p>
          <a:p>
            <a:r>
              <a:rPr lang="en-US" dirty="0"/>
              <a:t>I make practice plans for each practice, and I plan for everyone to attend each day. </a:t>
            </a:r>
          </a:p>
          <a:p>
            <a:r>
              <a:rPr lang="en-US" dirty="0"/>
              <a:t>Please be on time to each practice! We only have so much time on court.</a:t>
            </a:r>
          </a:p>
          <a:p>
            <a:endParaRPr lang="en-US" dirty="0"/>
          </a:p>
          <a:p>
            <a:r>
              <a:rPr lang="en-US" dirty="0"/>
              <a:t>If you take lessons after school on a certain day, please communicate ahead of time what days those are and you will be excused.  </a:t>
            </a:r>
          </a:p>
        </p:txBody>
      </p:sp>
    </p:spTree>
    <p:extLst>
      <p:ext uri="{BB962C8B-B14F-4D97-AF65-F5344CB8AC3E}">
        <p14:creationId xmlns:p14="http://schemas.microsoft.com/office/powerpoint/2010/main" val="30128654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3A1B03BA5CA4892972C61C0D21E07" ma:contentTypeVersion="33" ma:contentTypeDescription="Create a new document." ma:contentTypeScope="" ma:versionID="5bcabdcedcae3f155ead5427812a357e">
  <xsd:schema xmlns:xsd="http://www.w3.org/2001/XMLSchema" xmlns:xs="http://www.w3.org/2001/XMLSchema" xmlns:p="http://schemas.microsoft.com/office/2006/metadata/properties" xmlns:ns3="fd7da4a1-d421-4bfe-93b6-cc54a975b312" xmlns:ns4="caf8ea5a-cb7f-4f0f-9653-ce0d0ebd8c2b" targetNamespace="http://schemas.microsoft.com/office/2006/metadata/properties" ma:root="true" ma:fieldsID="8aece88b0d4da45c6f8730a15f3b039c" ns3:_="" ns4:_="">
    <xsd:import namespace="fd7da4a1-d421-4bfe-93b6-cc54a975b312"/>
    <xsd:import namespace="caf8ea5a-cb7f-4f0f-9653-ce0d0ebd8c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da4a1-d421-4bfe-93b6-cc54a975b3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8ea5a-cb7f-4f0f-9653-ce0d0ebd8c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caf8ea5a-cb7f-4f0f-9653-ce0d0ebd8c2b" xsi:nil="true"/>
    <DefaultSectionNames xmlns="caf8ea5a-cb7f-4f0f-9653-ce0d0ebd8c2b" xsi:nil="true"/>
    <Is_Collaboration_Space_Locked xmlns="caf8ea5a-cb7f-4f0f-9653-ce0d0ebd8c2b" xsi:nil="true"/>
    <CultureName xmlns="caf8ea5a-cb7f-4f0f-9653-ce0d0ebd8c2b" xsi:nil="true"/>
    <Owner xmlns="caf8ea5a-cb7f-4f0f-9653-ce0d0ebd8c2b">
      <UserInfo>
        <DisplayName/>
        <AccountId xsi:nil="true"/>
        <AccountType/>
      </UserInfo>
    </Owner>
    <Students xmlns="caf8ea5a-cb7f-4f0f-9653-ce0d0ebd8c2b">
      <UserInfo>
        <DisplayName/>
        <AccountId xsi:nil="true"/>
        <AccountType/>
      </UserInfo>
    </Students>
    <Student_Groups xmlns="caf8ea5a-cb7f-4f0f-9653-ce0d0ebd8c2b">
      <UserInfo>
        <DisplayName/>
        <AccountId xsi:nil="true"/>
        <AccountType/>
      </UserInfo>
    </Student_Groups>
    <Math_Settings xmlns="caf8ea5a-cb7f-4f0f-9653-ce0d0ebd8c2b" xsi:nil="true"/>
    <Has_Teacher_Only_SectionGroup xmlns="caf8ea5a-cb7f-4f0f-9653-ce0d0ebd8c2b" xsi:nil="true"/>
    <TeamsChannelId xmlns="caf8ea5a-cb7f-4f0f-9653-ce0d0ebd8c2b" xsi:nil="true"/>
    <Self_Registration_Enabled xmlns="caf8ea5a-cb7f-4f0f-9653-ce0d0ebd8c2b" xsi:nil="true"/>
    <FolderType xmlns="caf8ea5a-cb7f-4f0f-9653-ce0d0ebd8c2b" xsi:nil="true"/>
    <Distribution_Groups xmlns="caf8ea5a-cb7f-4f0f-9653-ce0d0ebd8c2b" xsi:nil="true"/>
    <AppVersion xmlns="caf8ea5a-cb7f-4f0f-9653-ce0d0ebd8c2b" xsi:nil="true"/>
    <Templates xmlns="caf8ea5a-cb7f-4f0f-9653-ce0d0ebd8c2b" xsi:nil="true"/>
    <Teachers xmlns="caf8ea5a-cb7f-4f0f-9653-ce0d0ebd8c2b">
      <UserInfo>
        <DisplayName/>
        <AccountId xsi:nil="true"/>
        <AccountType/>
      </UserInfo>
    </Teachers>
    <LMS_Mappings xmlns="caf8ea5a-cb7f-4f0f-9653-ce0d0ebd8c2b" xsi:nil="true"/>
    <Invited_Teachers xmlns="caf8ea5a-cb7f-4f0f-9653-ce0d0ebd8c2b" xsi:nil="true"/>
    <IsNotebookLocked xmlns="caf8ea5a-cb7f-4f0f-9653-ce0d0ebd8c2b" xsi:nil="true"/>
    <NotebookType xmlns="caf8ea5a-cb7f-4f0f-9653-ce0d0ebd8c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2A82A7-77D8-4C91-8FF1-B4900390E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da4a1-d421-4bfe-93b6-cc54a975b312"/>
    <ds:schemaRef ds:uri="caf8ea5a-cb7f-4f0f-9653-ce0d0ebd8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69EB9-F710-4525-915B-5FDD3C3DDE68}">
  <ds:schemaRefs>
    <ds:schemaRef ds:uri="http://schemas.microsoft.com/office/2006/metadata/properties"/>
    <ds:schemaRef ds:uri="http://schemas.microsoft.com/office/infopath/2007/PartnerControls"/>
    <ds:schemaRef ds:uri="caf8ea5a-cb7f-4f0f-9653-ce0d0ebd8c2b"/>
  </ds:schemaRefs>
</ds:datastoreItem>
</file>

<file path=customXml/itemProps3.xml><?xml version="1.0" encoding="utf-8"?>
<ds:datastoreItem xmlns:ds="http://schemas.openxmlformats.org/officeDocument/2006/customXml" ds:itemID="{2BA0E289-BB7A-4E09-9208-F03FB4FDDC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654</TotalTime>
  <Words>1032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KG Dark Side</vt:lpstr>
      <vt:lpstr>Vapor Trail</vt:lpstr>
      <vt:lpstr>Welcome to the Tennis Parent meeting! </vt:lpstr>
      <vt:lpstr>A little about Coach McCombs…</vt:lpstr>
      <vt:lpstr>Sign up for remind</vt:lpstr>
      <vt:lpstr>Stapled Packet to turn in</vt:lpstr>
      <vt:lpstr>T-shirt design</vt:lpstr>
      <vt:lpstr>Schedule</vt:lpstr>
      <vt:lpstr>Team Pictures </vt:lpstr>
      <vt:lpstr>Morning Doors</vt:lpstr>
      <vt:lpstr>Missing Practice:</vt:lpstr>
      <vt:lpstr>What to wear: practice/matches</vt:lpstr>
      <vt:lpstr>Matches </vt:lpstr>
      <vt:lpstr>Matches continued… </vt:lpstr>
      <vt:lpstr>District Tournament </vt:lpstr>
      <vt:lpstr>Snacks</vt:lpstr>
      <vt:lpstr>Parent Etiquette </vt:lpstr>
      <vt:lpstr>Field Trip to UH Tennis Match</vt:lpstr>
      <vt:lpstr>End of Season Party</vt:lpstr>
      <vt:lpstr>Booster Club</vt:lpstr>
      <vt:lpstr>Checklist: </vt:lpstr>
      <vt:lpstr>Any 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Tennis Parent meeting!</dc:title>
  <dc:creator>McCombs, Jordan</dc:creator>
  <cp:lastModifiedBy>McCombs, Jordan</cp:lastModifiedBy>
  <cp:revision>10</cp:revision>
  <dcterms:created xsi:type="dcterms:W3CDTF">2021-01-05T16:26:00Z</dcterms:created>
  <dcterms:modified xsi:type="dcterms:W3CDTF">2023-02-21T17:39:33Z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0x0101006883A1B03BA5CA4892972C61C0D21E07</vt:lpwstr>
  </property>
</Properties>
</file>