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56" r:id="rId4"/>
    <p:sldId id="266" r:id="rId5"/>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2264" y="68"/>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Combs, Jordan" userId="2ae64fa1-1f16-4317-addb-fb08fda075fd" providerId="ADAL" clId="{790D4357-B9E5-4AA3-97B6-A4B013BB227C}"/>
    <pc:docChg chg="modSld">
      <pc:chgData name="McCombs, Jordan" userId="2ae64fa1-1f16-4317-addb-fb08fda075fd" providerId="ADAL" clId="{790D4357-B9E5-4AA3-97B6-A4B013BB227C}" dt="2023-02-07T13:48:13.161" v="7" actId="20577"/>
      <pc:docMkLst>
        <pc:docMk/>
      </pc:docMkLst>
      <pc:sldChg chg="modSp mod">
        <pc:chgData name="McCombs, Jordan" userId="2ae64fa1-1f16-4317-addb-fb08fda075fd" providerId="ADAL" clId="{790D4357-B9E5-4AA3-97B6-A4B013BB227C}" dt="2023-02-07T13:48:13.161" v="7" actId="20577"/>
        <pc:sldMkLst>
          <pc:docMk/>
          <pc:sldMk cId="2962349206" sldId="266"/>
        </pc:sldMkLst>
        <pc:spChg chg="mod">
          <ac:chgData name="McCombs, Jordan" userId="2ae64fa1-1f16-4317-addb-fb08fda075fd" providerId="ADAL" clId="{790D4357-B9E5-4AA3-97B6-A4B013BB227C}" dt="2023-02-07T13:48:13.161" v="7" actId="20577"/>
          <ac:spMkLst>
            <pc:docMk/>
            <pc:sldMk cId="2962349206" sldId="266"/>
            <ac:spMk id="4" creationId="{6B83F4A6-7389-4992-98FC-66717E6BA273}"/>
          </ac:spMkLst>
        </pc:spChg>
      </pc:sldChg>
    </pc:docChg>
  </pc:docChgLst>
  <pc:docChgLst>
    <pc:chgData name="McCombs, Jordan" userId="2ae64fa1-1f16-4317-addb-fb08fda075fd" providerId="ADAL" clId="{8603D025-2BAB-42CF-B636-96F0AB243085}"/>
    <pc:docChg chg="modSld">
      <pc:chgData name="McCombs, Jordan" userId="2ae64fa1-1f16-4317-addb-fb08fda075fd" providerId="ADAL" clId="{8603D025-2BAB-42CF-B636-96F0AB243085}" dt="2022-11-29T18:17:40.424" v="81" actId="20577"/>
      <pc:docMkLst>
        <pc:docMk/>
      </pc:docMkLst>
      <pc:sldChg chg="modSp mod">
        <pc:chgData name="McCombs, Jordan" userId="2ae64fa1-1f16-4317-addb-fb08fda075fd" providerId="ADAL" clId="{8603D025-2BAB-42CF-B636-96F0AB243085}" dt="2022-11-29T18:11:24.550" v="1" actId="20577"/>
        <pc:sldMkLst>
          <pc:docMk/>
          <pc:sldMk cId="4113320818" sldId="257"/>
        </pc:sldMkLst>
        <pc:spChg chg="mod">
          <ac:chgData name="McCombs, Jordan" userId="2ae64fa1-1f16-4317-addb-fb08fda075fd" providerId="ADAL" clId="{8603D025-2BAB-42CF-B636-96F0AB243085}" dt="2022-11-29T18:11:24.550" v="1" actId="20577"/>
          <ac:spMkLst>
            <pc:docMk/>
            <pc:sldMk cId="4113320818" sldId="257"/>
            <ac:spMk id="10" creationId="{00000000-0000-0000-0000-000000000000}"/>
          </ac:spMkLst>
        </pc:spChg>
      </pc:sldChg>
      <pc:sldChg chg="addSp delSp modSp mod">
        <pc:chgData name="McCombs, Jordan" userId="2ae64fa1-1f16-4317-addb-fb08fda075fd" providerId="ADAL" clId="{8603D025-2BAB-42CF-B636-96F0AB243085}" dt="2022-11-29T18:17:40.424" v="81" actId="20577"/>
        <pc:sldMkLst>
          <pc:docMk/>
          <pc:sldMk cId="2443432585" sldId="265"/>
        </pc:sldMkLst>
        <pc:spChg chg="mod">
          <ac:chgData name="McCombs, Jordan" userId="2ae64fa1-1f16-4317-addb-fb08fda075fd" providerId="ADAL" clId="{8603D025-2BAB-42CF-B636-96F0AB243085}" dt="2022-11-29T18:17:25.172" v="78" actId="1036"/>
          <ac:spMkLst>
            <pc:docMk/>
            <pc:sldMk cId="2443432585" sldId="265"/>
            <ac:spMk id="6" creationId="{00000000-0000-0000-0000-000000000000}"/>
          </ac:spMkLst>
        </pc:spChg>
        <pc:spChg chg="mod">
          <ac:chgData name="McCombs, Jordan" userId="2ae64fa1-1f16-4317-addb-fb08fda075fd" providerId="ADAL" clId="{8603D025-2BAB-42CF-B636-96F0AB243085}" dt="2022-11-29T18:17:40.424" v="81" actId="20577"/>
          <ac:spMkLst>
            <pc:docMk/>
            <pc:sldMk cId="2443432585" sldId="265"/>
            <ac:spMk id="7" creationId="{00000000-0000-0000-0000-000000000000}"/>
          </ac:spMkLst>
        </pc:spChg>
        <pc:spChg chg="mod">
          <ac:chgData name="McCombs, Jordan" userId="2ae64fa1-1f16-4317-addb-fb08fda075fd" providerId="ADAL" clId="{8603D025-2BAB-42CF-B636-96F0AB243085}" dt="2022-11-29T18:17:25.172" v="78" actId="1036"/>
          <ac:spMkLst>
            <pc:docMk/>
            <pc:sldMk cId="2443432585" sldId="265"/>
            <ac:spMk id="12" creationId="{00000000-0000-0000-0000-000000000000}"/>
          </ac:spMkLst>
        </pc:spChg>
        <pc:spChg chg="mod">
          <ac:chgData name="McCombs, Jordan" userId="2ae64fa1-1f16-4317-addb-fb08fda075fd" providerId="ADAL" clId="{8603D025-2BAB-42CF-B636-96F0AB243085}" dt="2022-11-29T18:17:25.172" v="78" actId="1036"/>
          <ac:spMkLst>
            <pc:docMk/>
            <pc:sldMk cId="2443432585" sldId="265"/>
            <ac:spMk id="14" creationId="{00000000-0000-0000-0000-000000000000}"/>
          </ac:spMkLst>
        </pc:spChg>
        <pc:spChg chg="mod">
          <ac:chgData name="McCombs, Jordan" userId="2ae64fa1-1f16-4317-addb-fb08fda075fd" providerId="ADAL" clId="{8603D025-2BAB-42CF-B636-96F0AB243085}" dt="2022-11-29T18:17:25.172" v="78" actId="1036"/>
          <ac:spMkLst>
            <pc:docMk/>
            <pc:sldMk cId="2443432585" sldId="265"/>
            <ac:spMk id="16" creationId="{00000000-0000-0000-0000-000000000000}"/>
          </ac:spMkLst>
        </pc:spChg>
        <pc:spChg chg="mod">
          <ac:chgData name="McCombs, Jordan" userId="2ae64fa1-1f16-4317-addb-fb08fda075fd" providerId="ADAL" clId="{8603D025-2BAB-42CF-B636-96F0AB243085}" dt="2022-11-29T18:17:08.551" v="65" actId="1035"/>
          <ac:spMkLst>
            <pc:docMk/>
            <pc:sldMk cId="2443432585" sldId="265"/>
            <ac:spMk id="28" creationId="{00000000-0000-0000-0000-000000000000}"/>
          </ac:spMkLst>
        </pc:spChg>
        <pc:grpChg chg="add del mod">
          <ac:chgData name="McCombs, Jordan" userId="2ae64fa1-1f16-4317-addb-fb08fda075fd" providerId="ADAL" clId="{8603D025-2BAB-42CF-B636-96F0AB243085}" dt="2022-11-29T18:17:25.172" v="78" actId="1036"/>
          <ac:grpSpMkLst>
            <pc:docMk/>
            <pc:sldMk cId="2443432585" sldId="265"/>
            <ac:grpSpMk id="2" creationId="{00000000-0000-0000-0000-000000000000}"/>
          </ac:grpSpMkLst>
        </pc:grpChg>
        <pc:graphicFrameChg chg="mod">
          <ac:chgData name="McCombs, Jordan" userId="2ae64fa1-1f16-4317-addb-fb08fda075fd" providerId="ADAL" clId="{8603D025-2BAB-42CF-B636-96F0AB243085}" dt="2022-11-29T18:16:55.068" v="47"/>
          <ac:graphicFrameMkLst>
            <pc:docMk/>
            <pc:sldMk cId="2443432585" sldId="265"/>
            <ac:graphicFrameMk id="5" creationId="{00000000-0000-0000-0000-000000000000}"/>
          </ac:graphicFrameMkLst>
        </pc:graphicFrameChg>
        <pc:picChg chg="mod">
          <ac:chgData name="McCombs, Jordan" userId="2ae64fa1-1f16-4317-addb-fb08fda075fd" providerId="ADAL" clId="{8603D025-2BAB-42CF-B636-96F0AB243085}" dt="2022-11-29T18:17:11.910" v="69" actId="1035"/>
          <ac:picMkLst>
            <pc:docMk/>
            <pc:sldMk cId="2443432585" sldId="265"/>
            <ac:picMk id="11" creationId="{00000000-0000-0000-0000-000000000000}"/>
          </ac:picMkLst>
        </pc:picChg>
        <pc:picChg chg="mod">
          <ac:chgData name="McCombs, Jordan" userId="2ae64fa1-1f16-4317-addb-fb08fda075fd" providerId="ADAL" clId="{8603D025-2BAB-42CF-B636-96F0AB243085}" dt="2022-11-29T18:17:25.172" v="78" actId="1036"/>
          <ac:picMkLst>
            <pc:docMk/>
            <pc:sldMk cId="2443432585" sldId="265"/>
            <ac:picMk id="23" creationId="{00000000-0000-0000-0000-000000000000}"/>
          </ac:picMkLst>
        </pc:picChg>
        <pc:picChg chg="mod">
          <ac:chgData name="McCombs, Jordan" userId="2ae64fa1-1f16-4317-addb-fb08fda075fd" providerId="ADAL" clId="{8603D025-2BAB-42CF-B636-96F0AB243085}" dt="2022-11-29T18:17:15.293" v="73" actId="1035"/>
          <ac:picMkLst>
            <pc:docMk/>
            <pc:sldMk cId="2443432585" sldId="265"/>
            <ac:picMk id="32" creationId="{00000000-0000-0000-0000-000000000000}"/>
          </ac:picMkLst>
        </pc:picChg>
        <pc:cxnChg chg="mod">
          <ac:chgData name="McCombs, Jordan" userId="2ae64fa1-1f16-4317-addb-fb08fda075fd" providerId="ADAL" clId="{8603D025-2BAB-42CF-B636-96F0AB243085}" dt="2022-11-29T18:17:25.172" v="78" actId="1036"/>
          <ac:cxnSpMkLst>
            <pc:docMk/>
            <pc:sldMk cId="2443432585" sldId="265"/>
            <ac:cxnSpMk id="29" creationId="{00000000-0000-0000-0000-000000000000}"/>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B71455F-C2A7-4547-AC90-C336EDDA0EC1}"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3E83D-0036-4CC5-B546-A4AD2D0A4792}" type="slidenum">
              <a:rPr lang="en-US" smtClean="0"/>
              <a:t>‹#›</a:t>
            </a:fld>
            <a:endParaRPr lang="en-US"/>
          </a:p>
        </p:txBody>
      </p:sp>
    </p:spTree>
    <p:extLst>
      <p:ext uri="{BB962C8B-B14F-4D97-AF65-F5344CB8AC3E}">
        <p14:creationId xmlns:p14="http://schemas.microsoft.com/office/powerpoint/2010/main" val="1787325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71455F-C2A7-4547-AC90-C336EDDA0EC1}"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3E83D-0036-4CC5-B546-A4AD2D0A4792}" type="slidenum">
              <a:rPr lang="en-US" smtClean="0"/>
              <a:t>‹#›</a:t>
            </a:fld>
            <a:endParaRPr lang="en-US"/>
          </a:p>
        </p:txBody>
      </p:sp>
    </p:spTree>
    <p:extLst>
      <p:ext uri="{BB962C8B-B14F-4D97-AF65-F5344CB8AC3E}">
        <p14:creationId xmlns:p14="http://schemas.microsoft.com/office/powerpoint/2010/main" val="2745490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71455F-C2A7-4547-AC90-C336EDDA0EC1}"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3E83D-0036-4CC5-B546-A4AD2D0A4792}" type="slidenum">
              <a:rPr lang="en-US" smtClean="0"/>
              <a:t>‹#›</a:t>
            </a:fld>
            <a:endParaRPr lang="en-US"/>
          </a:p>
        </p:txBody>
      </p:sp>
    </p:spTree>
    <p:extLst>
      <p:ext uri="{BB962C8B-B14F-4D97-AF65-F5344CB8AC3E}">
        <p14:creationId xmlns:p14="http://schemas.microsoft.com/office/powerpoint/2010/main" val="1230594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71455F-C2A7-4547-AC90-C336EDDA0EC1}"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3E83D-0036-4CC5-B546-A4AD2D0A4792}" type="slidenum">
              <a:rPr lang="en-US" smtClean="0"/>
              <a:t>‹#›</a:t>
            </a:fld>
            <a:endParaRPr lang="en-US"/>
          </a:p>
        </p:txBody>
      </p:sp>
    </p:spTree>
    <p:extLst>
      <p:ext uri="{BB962C8B-B14F-4D97-AF65-F5344CB8AC3E}">
        <p14:creationId xmlns:p14="http://schemas.microsoft.com/office/powerpoint/2010/main" val="1291988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71455F-C2A7-4547-AC90-C336EDDA0EC1}"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3E83D-0036-4CC5-B546-A4AD2D0A4792}" type="slidenum">
              <a:rPr lang="en-US" smtClean="0"/>
              <a:t>‹#›</a:t>
            </a:fld>
            <a:endParaRPr lang="en-US"/>
          </a:p>
        </p:txBody>
      </p:sp>
    </p:spTree>
    <p:extLst>
      <p:ext uri="{BB962C8B-B14F-4D97-AF65-F5344CB8AC3E}">
        <p14:creationId xmlns:p14="http://schemas.microsoft.com/office/powerpoint/2010/main" val="2500917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B71455F-C2A7-4547-AC90-C336EDDA0EC1}"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3E83D-0036-4CC5-B546-A4AD2D0A4792}" type="slidenum">
              <a:rPr lang="en-US" smtClean="0"/>
              <a:t>‹#›</a:t>
            </a:fld>
            <a:endParaRPr lang="en-US"/>
          </a:p>
        </p:txBody>
      </p:sp>
    </p:spTree>
    <p:extLst>
      <p:ext uri="{BB962C8B-B14F-4D97-AF65-F5344CB8AC3E}">
        <p14:creationId xmlns:p14="http://schemas.microsoft.com/office/powerpoint/2010/main" val="1865543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71455F-C2A7-4547-AC90-C336EDDA0EC1}" type="datetimeFigureOut">
              <a:rPr lang="en-US" smtClean="0"/>
              <a:t>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03E83D-0036-4CC5-B546-A4AD2D0A4792}" type="slidenum">
              <a:rPr lang="en-US" smtClean="0"/>
              <a:t>‹#›</a:t>
            </a:fld>
            <a:endParaRPr lang="en-US"/>
          </a:p>
        </p:txBody>
      </p:sp>
    </p:spTree>
    <p:extLst>
      <p:ext uri="{BB962C8B-B14F-4D97-AF65-F5344CB8AC3E}">
        <p14:creationId xmlns:p14="http://schemas.microsoft.com/office/powerpoint/2010/main" val="341576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71455F-C2A7-4547-AC90-C336EDDA0EC1}" type="datetimeFigureOut">
              <a:rPr lang="en-US" smtClean="0"/>
              <a:t>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03E83D-0036-4CC5-B546-A4AD2D0A4792}" type="slidenum">
              <a:rPr lang="en-US" smtClean="0"/>
              <a:t>‹#›</a:t>
            </a:fld>
            <a:endParaRPr lang="en-US"/>
          </a:p>
        </p:txBody>
      </p:sp>
    </p:spTree>
    <p:extLst>
      <p:ext uri="{BB962C8B-B14F-4D97-AF65-F5344CB8AC3E}">
        <p14:creationId xmlns:p14="http://schemas.microsoft.com/office/powerpoint/2010/main" val="3375971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1455F-C2A7-4547-AC90-C336EDDA0EC1}" type="datetimeFigureOut">
              <a:rPr lang="en-US" smtClean="0"/>
              <a:t>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03E83D-0036-4CC5-B546-A4AD2D0A4792}" type="slidenum">
              <a:rPr lang="en-US" smtClean="0"/>
              <a:t>‹#›</a:t>
            </a:fld>
            <a:endParaRPr lang="en-US"/>
          </a:p>
        </p:txBody>
      </p:sp>
    </p:spTree>
    <p:extLst>
      <p:ext uri="{BB962C8B-B14F-4D97-AF65-F5344CB8AC3E}">
        <p14:creationId xmlns:p14="http://schemas.microsoft.com/office/powerpoint/2010/main" val="3946232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71455F-C2A7-4547-AC90-C336EDDA0EC1}"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3E83D-0036-4CC5-B546-A4AD2D0A4792}" type="slidenum">
              <a:rPr lang="en-US" smtClean="0"/>
              <a:t>‹#›</a:t>
            </a:fld>
            <a:endParaRPr lang="en-US"/>
          </a:p>
        </p:txBody>
      </p:sp>
    </p:spTree>
    <p:extLst>
      <p:ext uri="{BB962C8B-B14F-4D97-AF65-F5344CB8AC3E}">
        <p14:creationId xmlns:p14="http://schemas.microsoft.com/office/powerpoint/2010/main" val="3547020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71455F-C2A7-4547-AC90-C336EDDA0EC1}"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3E83D-0036-4CC5-B546-A4AD2D0A4792}" type="slidenum">
              <a:rPr lang="en-US" smtClean="0"/>
              <a:t>‹#›</a:t>
            </a:fld>
            <a:endParaRPr lang="en-US"/>
          </a:p>
        </p:txBody>
      </p:sp>
    </p:spTree>
    <p:extLst>
      <p:ext uri="{BB962C8B-B14F-4D97-AF65-F5344CB8AC3E}">
        <p14:creationId xmlns:p14="http://schemas.microsoft.com/office/powerpoint/2010/main" val="725007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B71455F-C2A7-4547-AC90-C336EDDA0EC1}" type="datetimeFigureOut">
              <a:rPr lang="en-US" smtClean="0"/>
              <a:t>2/7/2023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C03E83D-0036-4CC5-B546-A4AD2D0A4792}" type="slidenum">
              <a:rPr lang="en-US" smtClean="0"/>
              <a:t>‹#›</a:t>
            </a:fld>
            <a:endParaRPr lang="en-US"/>
          </a:p>
        </p:txBody>
      </p:sp>
    </p:spTree>
    <p:extLst>
      <p:ext uri="{BB962C8B-B14F-4D97-AF65-F5344CB8AC3E}">
        <p14:creationId xmlns:p14="http://schemas.microsoft.com/office/powerpoint/2010/main" val="2966897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jmccombs@ccisd.ne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image" Target="../media/image3.png"/><Relationship Id="rId7" Type="http://schemas.openxmlformats.org/officeDocument/2006/relationships/package" Target="../embeddings/Microsoft_Excel_Worksheet.xlsx"/><Relationship Id="rId2" Type="http://schemas.openxmlformats.org/officeDocument/2006/relationships/image" Target="../media/image2.png"/><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4.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hyperlink" Target="mailto:jmccombs@ccisd.net"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6172200" cy="8610600"/>
          </a:xfrm>
          <a:prstGeom prst="rect">
            <a:avLst/>
          </a:prstGeom>
          <a:noFill/>
          <a:ln w="53975" cmpd="dbl">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90384" y="2702471"/>
            <a:ext cx="6172200" cy="923330"/>
          </a:xfrm>
          <a:prstGeom prst="rect">
            <a:avLst/>
          </a:prstGeom>
          <a:noFill/>
        </p:spPr>
        <p:txBody>
          <a:bodyPr wrap="square" rtlCol="0">
            <a:spAutoFit/>
          </a:bodyPr>
          <a:lstStyle/>
          <a:p>
            <a:pPr algn="ctr"/>
            <a:r>
              <a:rPr lang="en-US" dirty="0">
                <a:latin typeface="Eras Bold ITC" panose="020B0907030504020204" pitchFamily="34" charset="0"/>
                <a:ea typeface="Dotum" panose="020B0600000101010101" pitchFamily="34" charset="-127"/>
              </a:rPr>
              <a:t>Contact: Coach Jordan McCombs</a:t>
            </a:r>
          </a:p>
          <a:p>
            <a:pPr algn="ctr"/>
            <a:r>
              <a:rPr lang="en-US" dirty="0">
                <a:latin typeface="Eras Bold ITC" panose="020B0907030504020204" pitchFamily="34" charset="0"/>
                <a:ea typeface="Dotum" panose="020B0600000101010101" pitchFamily="34" charset="-127"/>
                <a:hlinkClick r:id="rId2"/>
              </a:rPr>
              <a:t>jmccombs@ccisd.net</a:t>
            </a:r>
            <a:r>
              <a:rPr lang="en-US" dirty="0">
                <a:latin typeface="Eras Bold ITC" panose="020B0907030504020204" pitchFamily="34" charset="0"/>
                <a:ea typeface="Dotum" panose="020B0600000101010101" pitchFamily="34" charset="-127"/>
              </a:rPr>
              <a:t>	</a:t>
            </a:r>
          </a:p>
          <a:p>
            <a:pPr algn="ctr"/>
            <a:r>
              <a:rPr lang="en-US" dirty="0">
                <a:latin typeface="Eras Bold ITC" panose="020B0907030504020204" pitchFamily="34" charset="0"/>
                <a:ea typeface="Dotum" panose="020B0600000101010101" pitchFamily="34" charset="-127"/>
              </a:rPr>
              <a:t>281-284-3870</a:t>
            </a:r>
          </a:p>
        </p:txBody>
      </p:sp>
      <p:sp>
        <p:nvSpPr>
          <p:cNvPr id="2" name="Rectangle 1"/>
          <p:cNvSpPr/>
          <p:nvPr/>
        </p:nvSpPr>
        <p:spPr>
          <a:xfrm>
            <a:off x="466725" y="3691077"/>
            <a:ext cx="5924550" cy="369332"/>
          </a:xfrm>
          <a:prstGeom prst="rect">
            <a:avLst/>
          </a:prstGeom>
        </p:spPr>
        <p:txBody>
          <a:bodyPr wrap="square">
            <a:spAutoFit/>
          </a:bodyPr>
          <a:lstStyle/>
          <a:p>
            <a:r>
              <a:rPr lang="en-US" dirty="0">
                <a:latin typeface="Eras Bold ITC" panose="020B0907030504020204" pitchFamily="34" charset="0"/>
                <a:ea typeface="Dotum" panose="020B0600000101010101" pitchFamily="34" charset="-127"/>
              </a:rPr>
              <a:t>http://wisgirlsathletics.weebly.com/tennis.html</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4600" y="4235449"/>
            <a:ext cx="1738204" cy="1436915"/>
          </a:xfrm>
          <a:prstGeom prst="rect">
            <a:avLst/>
          </a:prstGeom>
        </p:spPr>
      </p:pic>
      <p:sp>
        <p:nvSpPr>
          <p:cNvPr id="10" name="Rectangle 9"/>
          <p:cNvSpPr/>
          <p:nvPr/>
        </p:nvSpPr>
        <p:spPr>
          <a:xfrm>
            <a:off x="762000" y="5791200"/>
            <a:ext cx="5257800" cy="2246769"/>
          </a:xfrm>
          <a:prstGeom prst="rect">
            <a:avLst/>
          </a:prstGeom>
        </p:spPr>
        <p:txBody>
          <a:bodyPr wrap="square">
            <a:spAutoFit/>
          </a:bodyPr>
          <a:lstStyle/>
          <a:p>
            <a:pPr algn="ctr"/>
            <a:r>
              <a:rPr lang="en-US" sz="2800" b="1" dirty="0"/>
              <a:t>REMIND SIGN UP!! </a:t>
            </a:r>
          </a:p>
          <a:p>
            <a:pPr algn="ctr"/>
            <a:r>
              <a:rPr lang="en-US" sz="2800" b="1" dirty="0"/>
              <a:t>TEXT: 81010</a:t>
            </a:r>
          </a:p>
          <a:p>
            <a:pPr algn="ctr"/>
            <a:r>
              <a:rPr lang="en-US" sz="2800" b="1" dirty="0"/>
              <a:t>Message: @23wist</a:t>
            </a:r>
          </a:p>
          <a:p>
            <a:pPr algn="ctr"/>
            <a:r>
              <a:rPr lang="en-US" sz="2800" b="1" dirty="0"/>
              <a:t>Parents and students, please sign up for this class. </a:t>
            </a:r>
          </a:p>
        </p:txBody>
      </p:sp>
      <p:sp>
        <p:nvSpPr>
          <p:cNvPr id="7" name="TextBox 6"/>
          <p:cNvSpPr txBox="1"/>
          <p:nvPr/>
        </p:nvSpPr>
        <p:spPr>
          <a:xfrm>
            <a:off x="1333500" y="381000"/>
            <a:ext cx="4191000" cy="2123658"/>
          </a:xfrm>
          <a:prstGeom prst="rect">
            <a:avLst/>
          </a:prstGeom>
          <a:noFill/>
        </p:spPr>
        <p:txBody>
          <a:bodyPr wrap="square" rtlCol="0">
            <a:spAutoFit/>
          </a:bodyPr>
          <a:lstStyle/>
          <a:p>
            <a:pPr algn="ctr"/>
            <a:r>
              <a:rPr lang="en-US" sz="4400" dirty="0">
                <a:latin typeface="Plump" panose="02000603080000020003" pitchFamily="2" charset="0"/>
                <a:ea typeface="LillyBelle" pitchFamily="2" charset="-128"/>
                <a:cs typeface="LillyBelle" pitchFamily="2" charset="-128"/>
              </a:rPr>
              <a:t>Westbrook</a:t>
            </a:r>
          </a:p>
          <a:p>
            <a:pPr algn="ctr"/>
            <a:r>
              <a:rPr lang="en-US" sz="4400" dirty="0">
                <a:latin typeface="Plump" panose="02000603080000020003" pitchFamily="2" charset="0"/>
                <a:ea typeface="LillyBelle" pitchFamily="2" charset="-128"/>
                <a:cs typeface="LillyBelle" pitchFamily="2" charset="-128"/>
              </a:rPr>
              <a:t>Girls’ Tennis</a:t>
            </a:r>
          </a:p>
          <a:p>
            <a:pPr algn="ctr"/>
            <a:r>
              <a:rPr lang="en-US" sz="4400" dirty="0">
                <a:latin typeface="Plump" panose="02000603080000020003" pitchFamily="2" charset="0"/>
                <a:ea typeface="LillyBelle" pitchFamily="2" charset="-128"/>
                <a:cs typeface="LillyBelle" pitchFamily="2" charset="-128"/>
              </a:rPr>
              <a:t>Handbook! </a:t>
            </a:r>
          </a:p>
        </p:txBody>
      </p:sp>
    </p:spTree>
    <p:extLst>
      <p:ext uri="{BB962C8B-B14F-4D97-AF65-F5344CB8AC3E}">
        <p14:creationId xmlns:p14="http://schemas.microsoft.com/office/powerpoint/2010/main" val="411332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29992" y="528451"/>
            <a:ext cx="6707511" cy="7112193"/>
          </a:xfrm>
          <a:prstGeom prst="rect">
            <a:avLst/>
          </a:prstGeom>
          <a:effectLst>
            <a:outerShdw blurRad="50800" dist="50800" dir="5400000" algn="ctr" rotWithShape="0">
              <a:srgbClr val="000000">
                <a:alpha val="13000"/>
              </a:srgbClr>
            </a:outerShdw>
            <a:reflection stA="27000" endPos="65000" dist="50800" dir="5400000" sy="-100000" algn="bl" rotWithShape="0"/>
          </a:effectLst>
        </p:spPr>
      </p:pic>
      <p:cxnSp>
        <p:nvCxnSpPr>
          <p:cNvPr id="10" name="Straight Connector 9"/>
          <p:cNvCxnSpPr/>
          <p:nvPr/>
        </p:nvCxnSpPr>
        <p:spPr>
          <a:xfrm>
            <a:off x="-12192" y="1179770"/>
            <a:ext cx="6858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319351" y="5498068"/>
            <a:ext cx="4492768" cy="369332"/>
          </a:xfrm>
          <a:prstGeom prst="rect">
            <a:avLst/>
          </a:prstGeom>
          <a:noFill/>
        </p:spPr>
        <p:txBody>
          <a:bodyPr wrap="none" rtlCol="0">
            <a:spAutoFit/>
          </a:bodyPr>
          <a:lstStyle/>
          <a:p>
            <a:r>
              <a:rPr lang="en-US" dirty="0"/>
              <a:t>All above matches start approximately @ 4:45</a:t>
            </a:r>
          </a:p>
        </p:txBody>
      </p:sp>
      <p:sp>
        <p:nvSpPr>
          <p:cNvPr id="3" name="TextBox 2"/>
          <p:cNvSpPr txBox="1"/>
          <p:nvPr/>
        </p:nvSpPr>
        <p:spPr>
          <a:xfrm>
            <a:off x="1037888" y="102552"/>
            <a:ext cx="4757841" cy="1077218"/>
          </a:xfrm>
          <a:prstGeom prst="rect">
            <a:avLst/>
          </a:prstGeom>
          <a:noFill/>
        </p:spPr>
        <p:txBody>
          <a:bodyPr wrap="none" rtlCol="0">
            <a:spAutoFit/>
          </a:bodyPr>
          <a:lstStyle/>
          <a:p>
            <a:pPr algn="ctr"/>
            <a:r>
              <a:rPr lang="en-US" sz="3200" dirty="0">
                <a:latin typeface="Plump" panose="02000603080000020003" pitchFamily="2" charset="0"/>
              </a:rPr>
              <a:t>Girls' 7</a:t>
            </a:r>
            <a:r>
              <a:rPr lang="en-US" sz="3200" baseline="30000" dirty="0">
                <a:latin typeface="Plump" panose="02000603080000020003" pitchFamily="2" charset="0"/>
              </a:rPr>
              <a:t>th</a:t>
            </a:r>
            <a:r>
              <a:rPr lang="en-US" sz="3200" dirty="0">
                <a:latin typeface="Plump" panose="02000603080000020003" pitchFamily="2" charset="0"/>
              </a:rPr>
              <a:t> &amp; 8</a:t>
            </a:r>
            <a:r>
              <a:rPr lang="en-US" sz="3200" baseline="30000" dirty="0">
                <a:latin typeface="Plump" panose="02000603080000020003" pitchFamily="2" charset="0"/>
              </a:rPr>
              <a:t>th</a:t>
            </a:r>
            <a:r>
              <a:rPr lang="en-US" sz="3200" dirty="0">
                <a:latin typeface="Plump" panose="02000603080000020003" pitchFamily="2" charset="0"/>
              </a:rPr>
              <a:t> Grade </a:t>
            </a:r>
          </a:p>
          <a:p>
            <a:pPr algn="ctr"/>
            <a:r>
              <a:rPr lang="en-US" sz="3200" dirty="0">
                <a:latin typeface="Plump" panose="02000603080000020003" pitchFamily="2" charset="0"/>
              </a:rPr>
              <a:t>Westbrook Tennis Schedule</a:t>
            </a:r>
          </a:p>
        </p:txBody>
      </p:sp>
      <p:sp>
        <p:nvSpPr>
          <p:cNvPr id="28" name="TextBox 27"/>
          <p:cNvSpPr txBox="1"/>
          <p:nvPr/>
        </p:nvSpPr>
        <p:spPr>
          <a:xfrm>
            <a:off x="1675164" y="6096000"/>
            <a:ext cx="5011308" cy="461665"/>
          </a:xfrm>
          <a:prstGeom prst="rect">
            <a:avLst/>
          </a:prstGeom>
          <a:noFill/>
        </p:spPr>
        <p:txBody>
          <a:bodyPr wrap="none" rtlCol="0">
            <a:spAutoFit/>
          </a:bodyPr>
          <a:lstStyle/>
          <a:p>
            <a:r>
              <a:rPr lang="en-US" sz="2400" b="1" dirty="0">
                <a:latin typeface="Plump" panose="02000603080000020003" pitchFamily="2" charset="0"/>
              </a:rPr>
              <a:t>District Tennis Tournament</a:t>
            </a:r>
          </a:p>
        </p:txBody>
      </p:sp>
      <p:grpSp>
        <p:nvGrpSpPr>
          <p:cNvPr id="2" name="Group 1"/>
          <p:cNvGrpSpPr/>
          <p:nvPr/>
        </p:nvGrpSpPr>
        <p:grpSpPr>
          <a:xfrm>
            <a:off x="-29992" y="6529727"/>
            <a:ext cx="6959857" cy="2614273"/>
            <a:chOff x="-15779" y="6704243"/>
            <a:chExt cx="6959857" cy="2614273"/>
          </a:xfrm>
        </p:grpSpPr>
        <p:sp>
          <p:nvSpPr>
            <p:cNvPr id="14" name="TextBox 13"/>
            <p:cNvSpPr txBox="1"/>
            <p:nvPr/>
          </p:nvSpPr>
          <p:spPr>
            <a:xfrm>
              <a:off x="229959" y="8118187"/>
              <a:ext cx="2427779" cy="1200329"/>
            </a:xfrm>
            <a:prstGeom prst="rect">
              <a:avLst/>
            </a:prstGeom>
            <a:noFill/>
          </p:spPr>
          <p:txBody>
            <a:bodyPr wrap="none" rtlCol="0">
              <a:spAutoFit/>
            </a:bodyPr>
            <a:lstStyle/>
            <a:p>
              <a:pPr algn="ctr"/>
              <a:r>
                <a:rPr lang="en-US" dirty="0"/>
                <a:t>Coach Jordan McCombs</a:t>
              </a:r>
            </a:p>
            <a:p>
              <a:pPr algn="ctr"/>
              <a:r>
                <a:rPr lang="en-US" dirty="0"/>
                <a:t>281 284-3870</a:t>
              </a:r>
            </a:p>
            <a:p>
              <a:pPr algn="ctr"/>
              <a:r>
                <a:rPr lang="en-US" dirty="0"/>
                <a:t>Jmccombs@ccisd.net</a:t>
              </a:r>
            </a:p>
            <a:p>
              <a:pPr algn="ctr"/>
              <a:endParaRPr lang="en-US" dirty="0"/>
            </a:p>
          </p:txBody>
        </p:sp>
        <p:sp>
          <p:nvSpPr>
            <p:cNvPr id="16" name="TextBox 15"/>
            <p:cNvSpPr txBox="1"/>
            <p:nvPr/>
          </p:nvSpPr>
          <p:spPr>
            <a:xfrm>
              <a:off x="4280710" y="8256850"/>
              <a:ext cx="2388732" cy="646331"/>
            </a:xfrm>
            <a:prstGeom prst="rect">
              <a:avLst/>
            </a:prstGeom>
            <a:noFill/>
          </p:spPr>
          <p:txBody>
            <a:bodyPr wrap="none" rtlCol="0">
              <a:spAutoFit/>
            </a:bodyPr>
            <a:lstStyle/>
            <a:p>
              <a:pPr algn="ctr"/>
              <a:r>
                <a:rPr lang="en-US" dirty="0"/>
                <a:t>Principal</a:t>
              </a:r>
            </a:p>
            <a:p>
              <a:pPr algn="ctr"/>
              <a:r>
                <a:rPr lang="en-US" dirty="0"/>
                <a:t>Mrs. Stephanie Cooper </a:t>
              </a:r>
            </a:p>
          </p:txBody>
        </p:sp>
        <p:pic>
          <p:nvPicPr>
            <p:cNvPr id="23" name="Picture 2" descr="http://www.signspecialist.com/decals/sports2/flaming/images/FLSPORTS_079.gif"/>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462" r="96308">
                          <a14:foregroundMark x1="46308" y1="12821" x2="46308" y2="12821"/>
                          <a14:foregroundMark x1="58000" y1="9936" x2="58000" y2="9936"/>
                          <a14:foregroundMark x1="87231" y1="18590" x2="87231" y2="18590"/>
                          <a14:foregroundMark x1="80923" y1="9936" x2="80923" y2="9936"/>
                          <a14:foregroundMark x1="96308" y1="12821" x2="96308" y2="12821"/>
                          <a14:foregroundMark x1="77077" y1="29167" x2="77077" y2="29167"/>
                          <a14:foregroundMark x1="67077" y1="24359" x2="67077" y2="24359"/>
                          <a14:foregroundMark x1="71846" y1="40705" x2="71846" y2="40705"/>
                          <a14:foregroundMark x1="81231" y1="48718" x2="81231" y2="48718"/>
                          <a14:foregroundMark x1="68000" y1="44231" x2="68000" y2="44231"/>
                          <a14:foregroundMark x1="75538" y1="56410" x2="75538" y2="56410"/>
                          <a14:foregroundMark x1="73385" y1="42308" x2="73385" y2="42308"/>
                          <a14:foregroundMark x1="51077" y1="76923" x2="51077" y2="76923"/>
                          <a14:foregroundMark x1="55077" y1="70192" x2="55077" y2="70192"/>
                        </a14:backgroundRemoval>
                      </a14:imgEffect>
                    </a14:imgLayer>
                  </a14:imgProps>
                </a:ext>
                <a:ext uri="{28A0092B-C50C-407E-A947-70E740481C1C}">
                  <a14:useLocalDpi xmlns:a14="http://schemas.microsoft.com/office/drawing/2010/main" val="0"/>
                </a:ext>
              </a:extLst>
            </a:blip>
            <a:srcRect/>
            <a:stretch>
              <a:fillRect/>
            </a:stretch>
          </p:blipFill>
          <p:spPr bwMode="auto">
            <a:xfrm>
              <a:off x="2648792" y="8068879"/>
              <a:ext cx="2013621" cy="966538"/>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1135027" y="6704243"/>
              <a:ext cx="4658263" cy="400110"/>
            </a:xfrm>
            <a:prstGeom prst="rect">
              <a:avLst/>
            </a:prstGeom>
            <a:noFill/>
          </p:spPr>
          <p:txBody>
            <a:bodyPr wrap="none" rtlCol="0">
              <a:spAutoFit/>
            </a:bodyPr>
            <a:lstStyle/>
            <a:p>
              <a:pPr algn="ctr"/>
              <a:r>
                <a:rPr lang="en-US" sz="2000" dirty="0"/>
                <a:t>Tuesday, April 18</a:t>
              </a:r>
              <a:r>
                <a:rPr lang="en-US" sz="2000" baseline="30000" dirty="0"/>
                <a:t>th</a:t>
              </a:r>
              <a:r>
                <a:rPr lang="en-US" sz="2000" dirty="0"/>
                <a:t> Start time is 3:00PM** </a:t>
              </a:r>
            </a:p>
          </p:txBody>
        </p:sp>
        <p:cxnSp>
          <p:nvCxnSpPr>
            <p:cNvPr id="29" name="Straight Connector 28"/>
            <p:cNvCxnSpPr/>
            <p:nvPr/>
          </p:nvCxnSpPr>
          <p:spPr>
            <a:xfrm flipV="1">
              <a:off x="-15779" y="8049279"/>
              <a:ext cx="6959857" cy="2756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051277" y="7035356"/>
              <a:ext cx="4825744" cy="830997"/>
            </a:xfrm>
            <a:prstGeom prst="rect">
              <a:avLst/>
            </a:prstGeom>
            <a:noFill/>
          </p:spPr>
          <p:txBody>
            <a:bodyPr wrap="none" rtlCol="0">
              <a:spAutoFit/>
            </a:bodyPr>
            <a:lstStyle/>
            <a:p>
              <a:pPr algn="ctr"/>
              <a:r>
                <a:rPr lang="en-US" sz="1600" dirty="0"/>
                <a:t>7</a:t>
              </a:r>
              <a:r>
                <a:rPr lang="en-US" sz="1600" baseline="30000" dirty="0"/>
                <a:t>th</a:t>
              </a:r>
              <a:r>
                <a:rPr lang="en-US" sz="1600" dirty="0"/>
                <a:t> Grade Singles &amp; Doubles @ Clear Lake High School</a:t>
              </a:r>
            </a:p>
            <a:p>
              <a:pPr algn="ctr"/>
              <a:r>
                <a:rPr lang="en-US" sz="1600" dirty="0"/>
                <a:t>8</a:t>
              </a:r>
              <a:r>
                <a:rPr lang="en-US" sz="1600" baseline="30000" dirty="0"/>
                <a:t>th</a:t>
              </a:r>
              <a:r>
                <a:rPr lang="en-US" sz="1600" dirty="0"/>
                <a:t> Grade Singles &amp; Doubles @ Clear Creek High School</a:t>
              </a:r>
            </a:p>
            <a:p>
              <a:pPr algn="ctr"/>
              <a:r>
                <a:rPr lang="en-US" sz="1600" dirty="0"/>
                <a:t>7</a:t>
              </a:r>
              <a:r>
                <a:rPr lang="en-US" sz="1600" baseline="30000" dirty="0"/>
                <a:t>th</a:t>
              </a:r>
              <a:r>
                <a:rPr lang="en-US" sz="1600" dirty="0"/>
                <a:t> &amp; 8</a:t>
              </a:r>
              <a:r>
                <a:rPr lang="en-US" sz="1600" baseline="30000" dirty="0"/>
                <a:t>th</a:t>
              </a:r>
              <a:r>
                <a:rPr lang="en-US" sz="1600" dirty="0"/>
                <a:t> Grade 3</a:t>
              </a:r>
              <a:r>
                <a:rPr lang="en-US" sz="1600" baseline="30000" dirty="0"/>
                <a:t>rd</a:t>
              </a:r>
              <a:r>
                <a:rPr lang="en-US" sz="1600" dirty="0"/>
                <a:t> Doubles at LCI</a:t>
              </a:r>
            </a:p>
          </p:txBody>
        </p:sp>
        <p:sp>
          <p:nvSpPr>
            <p:cNvPr id="7" name="TextBox 6"/>
            <p:cNvSpPr txBox="1"/>
            <p:nvPr/>
          </p:nvSpPr>
          <p:spPr>
            <a:xfrm>
              <a:off x="902342" y="7728182"/>
              <a:ext cx="4950522" cy="369332"/>
            </a:xfrm>
            <a:prstGeom prst="rect">
              <a:avLst/>
            </a:prstGeom>
            <a:noFill/>
          </p:spPr>
          <p:txBody>
            <a:bodyPr wrap="none" rtlCol="0">
              <a:spAutoFit/>
            </a:bodyPr>
            <a:lstStyle/>
            <a:p>
              <a:r>
                <a:rPr lang="en-US" dirty="0"/>
                <a:t>** If needed Make-up/Weather Day will be 4/19**</a:t>
              </a:r>
            </a:p>
          </p:txBody>
        </p:sp>
      </p:grpSp>
      <p:pic>
        <p:nvPicPr>
          <p:cNvPr id="11" name="Picture 10"/>
          <p:cNvPicPr>
            <a:picLocks noChangeAspect="1"/>
          </p:cNvPicPr>
          <p:nvPr/>
        </p:nvPicPr>
        <p:blipFill>
          <a:blip r:embed="rId5" cstate="print">
            <a:extLst>
              <a:ext uri="{BEBA8EAE-BF5A-486C-A8C5-ECC9F3942E4B}">
                <a14:imgProps xmlns:a14="http://schemas.microsoft.com/office/drawing/2010/main">
                  <a14:imgLayer r:embed="rId6">
                    <a14:imgEffect>
                      <a14:backgroundRemoval t="0" b="95722" l="10000" r="90000">
                        <a14:foregroundMark x1="47000" y1="51872" x2="47000" y2="51872"/>
                      </a14:backgroundRemoval>
                    </a14:imgEffect>
                  </a14:imgLayer>
                </a14:imgProps>
              </a:ext>
              <a:ext uri="{28A0092B-C50C-407E-A947-70E740481C1C}">
                <a14:useLocalDpi xmlns:a14="http://schemas.microsoft.com/office/drawing/2010/main" val="0"/>
              </a:ext>
            </a:extLst>
          </a:blip>
          <a:stretch>
            <a:fillRect/>
          </a:stretch>
        </p:blipFill>
        <p:spPr>
          <a:xfrm>
            <a:off x="838200" y="6019800"/>
            <a:ext cx="665920" cy="622635"/>
          </a:xfrm>
          <a:prstGeom prst="rect">
            <a:avLst/>
          </a:prstGeom>
        </p:spPr>
      </p:pic>
      <p:pic>
        <p:nvPicPr>
          <p:cNvPr id="32" name="Picture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30080" y="6019800"/>
            <a:ext cx="665920" cy="622635"/>
          </a:xfrm>
          <a:prstGeom prst="rect">
            <a:avLst/>
          </a:prstGeom>
        </p:spPr>
      </p:pic>
      <p:graphicFrame>
        <p:nvGraphicFramePr>
          <p:cNvPr id="5" name="Object 4"/>
          <p:cNvGraphicFramePr>
            <a:graphicFrameLocks noChangeAspect="1"/>
          </p:cNvGraphicFramePr>
          <p:nvPr>
            <p:extLst>
              <p:ext uri="{D42A27DB-BD31-4B8C-83A1-F6EECF244321}">
                <p14:modId xmlns:p14="http://schemas.microsoft.com/office/powerpoint/2010/main" val="1379925352"/>
              </p:ext>
            </p:extLst>
          </p:nvPr>
        </p:nvGraphicFramePr>
        <p:xfrm>
          <a:off x="84138" y="1157288"/>
          <a:ext cx="6972300" cy="5111750"/>
        </p:xfrm>
        <a:graphic>
          <a:graphicData uri="http://schemas.openxmlformats.org/presentationml/2006/ole">
            <mc:AlternateContent xmlns:mc="http://schemas.openxmlformats.org/markup-compatibility/2006">
              <mc:Choice xmlns:v="urn:schemas-microsoft-com:vml" Requires="v">
                <p:oleObj name="Worksheet" r:id="rId7" imgW="6515022" imgH="3905319" progId="Excel.Sheet.12">
                  <p:embed/>
                </p:oleObj>
              </mc:Choice>
              <mc:Fallback>
                <p:oleObj name="Worksheet" r:id="rId7" imgW="6515022" imgH="3905319" progId="Excel.Sheet.12">
                  <p:embed/>
                  <p:pic>
                    <p:nvPicPr>
                      <p:cNvPr id="5" name="Object 4"/>
                      <p:cNvPicPr/>
                      <p:nvPr/>
                    </p:nvPicPr>
                    <p:blipFill>
                      <a:blip r:embed="rId8"/>
                      <a:stretch>
                        <a:fillRect/>
                      </a:stretch>
                    </p:blipFill>
                    <p:spPr>
                      <a:xfrm>
                        <a:off x="84138" y="1157288"/>
                        <a:ext cx="6972300" cy="5111750"/>
                      </a:xfrm>
                      <a:prstGeom prst="rect">
                        <a:avLst/>
                      </a:prstGeom>
                    </p:spPr>
                  </p:pic>
                </p:oleObj>
              </mc:Fallback>
            </mc:AlternateContent>
          </a:graphicData>
        </a:graphic>
      </p:graphicFrame>
    </p:spTree>
    <p:extLst>
      <p:ext uri="{BB962C8B-B14F-4D97-AF65-F5344CB8AC3E}">
        <p14:creationId xmlns:p14="http://schemas.microsoft.com/office/powerpoint/2010/main" val="2443432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
            <a:ext cx="6324600" cy="369332"/>
          </a:xfrm>
          <a:prstGeom prst="rect">
            <a:avLst/>
          </a:prstGeom>
          <a:noFill/>
        </p:spPr>
        <p:txBody>
          <a:bodyPr wrap="square" rtlCol="0">
            <a:spAutoFit/>
          </a:bodyPr>
          <a:lstStyle/>
          <a:p>
            <a:pPr algn="ctr"/>
            <a:r>
              <a:rPr lang="en-US" b="1" u="sng" dirty="0">
                <a:latin typeface="Arial Black" panose="020B0A04020102020204" pitchFamily="34" charset="0"/>
              </a:rPr>
              <a:t>Athlete/Parent Handbook: Westbrook Tennis</a:t>
            </a:r>
          </a:p>
        </p:txBody>
      </p:sp>
      <p:sp>
        <p:nvSpPr>
          <p:cNvPr id="5" name="TextBox 4"/>
          <p:cNvSpPr txBox="1"/>
          <p:nvPr/>
        </p:nvSpPr>
        <p:spPr>
          <a:xfrm>
            <a:off x="228600" y="609600"/>
            <a:ext cx="6248400" cy="7940635"/>
          </a:xfrm>
          <a:prstGeom prst="rect">
            <a:avLst/>
          </a:prstGeom>
          <a:noFill/>
        </p:spPr>
        <p:txBody>
          <a:bodyPr wrap="square" rtlCol="0">
            <a:spAutoFit/>
          </a:bodyPr>
          <a:lstStyle/>
          <a:p>
            <a:r>
              <a:rPr lang="en-US" sz="1200" b="1" dirty="0"/>
              <a:t>Team:</a:t>
            </a:r>
          </a:p>
          <a:p>
            <a:pPr marL="285750" indent="-285750">
              <a:buFont typeface="Wingdings" panose="05000000000000000000" pitchFamily="2" charset="2"/>
              <a:buChar char="v"/>
            </a:pPr>
            <a:r>
              <a:rPr lang="en-US" sz="1200" dirty="0"/>
              <a:t>Respect your teammates.</a:t>
            </a:r>
          </a:p>
          <a:p>
            <a:pPr marL="285750" indent="-285750">
              <a:buFont typeface="Wingdings" panose="05000000000000000000" pitchFamily="2" charset="2"/>
              <a:buChar char="v"/>
            </a:pPr>
            <a:r>
              <a:rPr lang="en-US" sz="1200" dirty="0"/>
              <a:t>Set Goals and work towards them! </a:t>
            </a:r>
          </a:p>
          <a:p>
            <a:r>
              <a:rPr lang="en-US" sz="1200" b="1" dirty="0"/>
              <a:t>Practice:</a:t>
            </a:r>
          </a:p>
          <a:p>
            <a:pPr marL="285750" indent="-285750">
              <a:buFont typeface="Wingdings" panose="05000000000000000000" pitchFamily="2" charset="2"/>
              <a:buChar char="v"/>
            </a:pPr>
            <a:r>
              <a:rPr lang="en-US" sz="1200" dirty="0"/>
              <a:t>Be on time, always! Practice days are all different. Please refer back to the schedule on what the practice times are for this season</a:t>
            </a:r>
          </a:p>
          <a:p>
            <a:pPr marL="285750" indent="-285750">
              <a:buFont typeface="Wingdings" panose="05000000000000000000" pitchFamily="2" charset="2"/>
              <a:buChar char="v"/>
            </a:pPr>
            <a:r>
              <a:rPr lang="en-US" sz="1200" dirty="0"/>
              <a:t>What to wear: Shirts-Red/Black/Grey/White/Westbrook shirt, or solid shirt of those colors.</a:t>
            </a:r>
          </a:p>
          <a:p>
            <a:pPr lvl="3"/>
            <a:r>
              <a:rPr lang="en-US" sz="1200" dirty="0"/>
              <a:t>Shorts/Skirt- Black/Red/Grey/White</a:t>
            </a:r>
          </a:p>
          <a:p>
            <a:pPr lvl="3"/>
            <a:r>
              <a:rPr lang="en-US" sz="1200" dirty="0"/>
              <a:t>No jewelry at practice or matches</a:t>
            </a:r>
          </a:p>
          <a:p>
            <a:pPr lvl="3"/>
            <a:endParaRPr lang="en-US" sz="1200" dirty="0"/>
          </a:p>
          <a:p>
            <a:r>
              <a:rPr lang="en-US" sz="1200" b="1" dirty="0"/>
              <a:t>Matches:</a:t>
            </a:r>
          </a:p>
          <a:p>
            <a:pPr marL="285750" indent="-285750">
              <a:buFont typeface="Wingdings" panose="05000000000000000000" pitchFamily="2" charset="2"/>
              <a:buChar char="v"/>
            </a:pPr>
            <a:r>
              <a:rPr lang="en-US" sz="1200" dirty="0"/>
              <a:t>You must wear school issued top to every match. For the bottoms I will provide a black skirt. If you choose to wear your own black shorts or skirt this is acceptable, it just must be a solid black. After your match, you must sign out (away matches) and ride home with your parents. </a:t>
            </a:r>
          </a:p>
          <a:p>
            <a:r>
              <a:rPr lang="en-US" sz="1200" b="1" dirty="0"/>
              <a:t>Code Of Conduct:</a:t>
            </a:r>
          </a:p>
          <a:p>
            <a:pPr marL="285750" indent="-285750">
              <a:buFont typeface="Wingdings" panose="05000000000000000000" pitchFamily="2" charset="2"/>
              <a:buChar char="v"/>
            </a:pPr>
            <a:r>
              <a:rPr lang="en-US" sz="1200" dirty="0"/>
              <a:t>As a Westbrook Tennis player, you are held to high expectations. Please read the Student Code of Conduct, Extracurricular Code of Conduct, and the Code of Ethical Behavior sections in your CCISD Student Handbook.</a:t>
            </a:r>
          </a:p>
          <a:p>
            <a:endParaRPr lang="en-US" sz="1200" dirty="0"/>
          </a:p>
          <a:p>
            <a:r>
              <a:rPr lang="en-US" sz="1200" b="1" dirty="0"/>
              <a:t>Grades:</a:t>
            </a:r>
          </a:p>
          <a:p>
            <a:pPr marL="171450" indent="-171450">
              <a:buFont typeface="Wingdings" panose="05000000000000000000" pitchFamily="2" charset="2"/>
              <a:buChar char="v"/>
            </a:pPr>
            <a:r>
              <a:rPr lang="en-US" sz="1200" dirty="0"/>
              <a:t>You must be passing all of your classes with a 70 or higher to participate.  </a:t>
            </a:r>
          </a:p>
          <a:p>
            <a:pPr marL="171450" indent="-171450">
              <a:buFont typeface="Wingdings" panose="05000000000000000000" pitchFamily="2" charset="2"/>
              <a:buChar char="v"/>
            </a:pPr>
            <a:endParaRPr lang="en-US" sz="1200" dirty="0"/>
          </a:p>
          <a:p>
            <a:r>
              <a:rPr lang="en-US" sz="1200" b="1" dirty="0"/>
              <a:t>Locker Room:</a:t>
            </a:r>
          </a:p>
          <a:p>
            <a:pPr marL="171450" indent="-171450">
              <a:buFont typeface="Wingdings" panose="05000000000000000000" pitchFamily="2" charset="2"/>
              <a:buChar char="v"/>
            </a:pPr>
            <a:r>
              <a:rPr lang="en-US" sz="1200" dirty="0"/>
              <a:t>You will be issued an athletic locker. You will use this for tennis only! Storing your racket, clothes, bags etc. You are not allowed to take any issued athletic bags to your academic class. </a:t>
            </a:r>
          </a:p>
          <a:p>
            <a:pPr marL="171450" indent="-171450">
              <a:buFont typeface="Wingdings" panose="05000000000000000000" pitchFamily="2" charset="2"/>
              <a:buChar char="v"/>
            </a:pPr>
            <a:endParaRPr lang="en-US" sz="1200" dirty="0"/>
          </a:p>
          <a:p>
            <a:r>
              <a:rPr lang="en-US" sz="1200" b="1" dirty="0"/>
              <a:t>Missing Practice:</a:t>
            </a:r>
          </a:p>
          <a:p>
            <a:pPr marL="171450" indent="-171450">
              <a:buFont typeface="Wingdings" panose="05000000000000000000" pitchFamily="2" charset="2"/>
              <a:buChar char="v"/>
            </a:pPr>
            <a:r>
              <a:rPr lang="en-US" sz="1200" dirty="0"/>
              <a:t>There will be a consequence/missed match play for an unexcused absence.</a:t>
            </a:r>
          </a:p>
          <a:p>
            <a:pPr marL="171450" indent="-171450">
              <a:buFont typeface="Wingdings" panose="05000000000000000000" pitchFamily="2" charset="2"/>
              <a:buChar char="v"/>
            </a:pPr>
            <a:r>
              <a:rPr lang="en-US" sz="1200" dirty="0"/>
              <a:t>You must notify the coach prior to being absent in practice. Email/Remind works great for this.</a:t>
            </a:r>
          </a:p>
          <a:p>
            <a:pPr marL="171450" indent="-171450">
              <a:buFont typeface="Wingdings" panose="05000000000000000000" pitchFamily="2" charset="2"/>
              <a:buChar char="v"/>
            </a:pPr>
            <a:endParaRPr lang="en-US" sz="1200" dirty="0"/>
          </a:p>
          <a:p>
            <a:r>
              <a:rPr lang="en-US" sz="1200" b="1" dirty="0"/>
              <a:t>Contact Information:</a:t>
            </a:r>
          </a:p>
          <a:p>
            <a:pPr marL="171450" indent="-171450">
              <a:buFont typeface="Wingdings" panose="05000000000000000000" pitchFamily="2" charset="2"/>
              <a:buChar char="v"/>
            </a:pPr>
            <a:r>
              <a:rPr lang="en-US" sz="1200" dirty="0"/>
              <a:t>Please send an email  to </a:t>
            </a:r>
            <a:r>
              <a:rPr lang="en-US" sz="1200" dirty="0">
                <a:hlinkClick r:id="rId2"/>
              </a:rPr>
              <a:t>jmccombs@ccisd.net</a:t>
            </a:r>
            <a:r>
              <a:rPr lang="en-US" sz="1200" dirty="0"/>
              <a:t> to get ahold of me for anything. If your child has to miss a practice for any reason, they are responsible for contacting me. </a:t>
            </a:r>
          </a:p>
          <a:p>
            <a:r>
              <a:rPr lang="en-US" sz="1200" b="1" dirty="0"/>
              <a:t>Tournaments:</a:t>
            </a:r>
          </a:p>
          <a:p>
            <a:pPr marL="285750" indent="-285750">
              <a:buFont typeface="Wingdings" panose="05000000000000000000" pitchFamily="2" charset="2"/>
              <a:buChar char="v"/>
            </a:pPr>
            <a:r>
              <a:rPr lang="en-US" sz="1200" dirty="0"/>
              <a:t>If you are wanting to improve and get better, I would highly recommend playing in USTA tennis tournaments. I will run a tough practice, but there is always opportunities outside of school to improve your tennis game. </a:t>
            </a:r>
          </a:p>
          <a:p>
            <a:pPr marL="285750" indent="-285750">
              <a:buFont typeface="Wingdings" panose="05000000000000000000" pitchFamily="2" charset="2"/>
              <a:buChar char="v"/>
            </a:pPr>
            <a:endParaRPr lang="en-US" sz="1200" dirty="0"/>
          </a:p>
          <a:p>
            <a:r>
              <a:rPr lang="en-US" sz="1200" dirty="0"/>
              <a:t>I am so excited for this Tennis season to start! Tennis is my passion, and I can’t wait to share that with your daughter. Please feel free to contact me if you are in question of anything. I am looking forward to a GREAT and SUCCESSFUL tennis season! GO TIMBERWOLVES! </a:t>
            </a:r>
            <a:endParaRPr lang="en-US" dirty="0"/>
          </a:p>
          <a:p>
            <a:endParaRPr lang="en-US" dirty="0"/>
          </a:p>
        </p:txBody>
      </p:sp>
    </p:spTree>
    <p:extLst>
      <p:ext uri="{BB962C8B-B14F-4D97-AF65-F5344CB8AC3E}">
        <p14:creationId xmlns:p14="http://schemas.microsoft.com/office/powerpoint/2010/main" val="332409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B83F4A6-7389-4992-98FC-66717E6BA273}"/>
              </a:ext>
            </a:extLst>
          </p:cNvPr>
          <p:cNvSpPr/>
          <p:nvPr/>
        </p:nvSpPr>
        <p:spPr>
          <a:xfrm>
            <a:off x="76200" y="1676400"/>
            <a:ext cx="6705600" cy="4678332"/>
          </a:xfrm>
          <a:prstGeom prst="rect">
            <a:avLst/>
          </a:prstGeom>
        </p:spPr>
        <p:txBody>
          <a:bodyPr wrap="square">
            <a:spAutoFit/>
          </a:bodyPr>
          <a:lstStyle/>
          <a:p>
            <a:pPr algn="ctr">
              <a:lnSpc>
                <a:spcPct val="115000"/>
              </a:lnSpc>
            </a:pPr>
            <a:r>
              <a:rPr lang="en-US" sz="1400" b="1" dirty="0">
                <a:solidFill>
                  <a:srgbClr val="000000"/>
                </a:solidFill>
                <a:latin typeface="Arial" panose="020B0604020202020204" pitchFamily="34" charset="0"/>
                <a:ea typeface="Arial" panose="020B0604020202020204" pitchFamily="34" charset="0"/>
              </a:rPr>
              <a:t>Westbrook Girls Tennis Handbook </a:t>
            </a:r>
            <a:endParaRPr lang="en-US" sz="1000" dirty="0">
              <a:solidFill>
                <a:srgbClr val="000000"/>
              </a:solidFill>
              <a:latin typeface="Arial" panose="020B0604020202020204" pitchFamily="34" charset="0"/>
              <a:ea typeface="Arial" panose="020B0604020202020204" pitchFamily="34" charset="0"/>
            </a:endParaRPr>
          </a:p>
          <a:p>
            <a:pPr algn="ctr">
              <a:lnSpc>
                <a:spcPct val="115000"/>
              </a:lnSpc>
            </a:pPr>
            <a:r>
              <a:rPr lang="en-US" sz="1400" b="1" dirty="0">
                <a:solidFill>
                  <a:srgbClr val="000000"/>
                </a:solidFill>
                <a:latin typeface="Arial" panose="020B0604020202020204" pitchFamily="34" charset="0"/>
                <a:ea typeface="Arial" panose="020B0604020202020204" pitchFamily="34" charset="0"/>
              </a:rPr>
              <a:t> </a:t>
            </a:r>
            <a:endParaRPr lang="en-US" sz="1000" dirty="0">
              <a:solidFill>
                <a:srgbClr val="000000"/>
              </a:solidFill>
              <a:latin typeface="Arial" panose="020B0604020202020204" pitchFamily="34" charset="0"/>
              <a:ea typeface="Arial" panose="020B0604020202020204" pitchFamily="34" charset="0"/>
            </a:endParaRPr>
          </a:p>
          <a:p>
            <a:pPr algn="just">
              <a:lnSpc>
                <a:spcPct val="115000"/>
              </a:lnSpc>
            </a:pPr>
            <a:r>
              <a:rPr lang="en-US" sz="1100" b="1" dirty="0">
                <a:solidFill>
                  <a:srgbClr val="000000"/>
                </a:solidFill>
                <a:latin typeface="Arial" panose="020B0604020202020204" pitchFamily="34" charset="0"/>
                <a:ea typeface="Arial" panose="020B0604020202020204" pitchFamily="34" charset="0"/>
              </a:rPr>
              <a:t>Name: ____________________________ Grade: ________    Date:______</a:t>
            </a:r>
            <a:endParaRPr lang="en-US" sz="1000" dirty="0">
              <a:solidFill>
                <a:srgbClr val="000000"/>
              </a:solidFill>
              <a:latin typeface="Arial" panose="020B0604020202020204" pitchFamily="34" charset="0"/>
              <a:ea typeface="Arial" panose="020B0604020202020204" pitchFamily="34" charset="0"/>
            </a:endParaRPr>
          </a:p>
          <a:p>
            <a:pPr algn="just">
              <a:lnSpc>
                <a:spcPct val="115000"/>
              </a:lnSpc>
            </a:pPr>
            <a:r>
              <a:rPr lang="en-US" sz="1100" b="1" dirty="0">
                <a:solidFill>
                  <a:srgbClr val="000000"/>
                </a:solidFill>
                <a:latin typeface="Arial" panose="020B0604020202020204" pitchFamily="34" charset="0"/>
                <a:ea typeface="Arial" panose="020B0604020202020204" pitchFamily="34" charset="0"/>
              </a:rPr>
              <a:t> </a:t>
            </a:r>
            <a:endParaRPr lang="en-US" sz="1000" dirty="0">
              <a:solidFill>
                <a:srgbClr val="000000"/>
              </a:solidFill>
              <a:latin typeface="Arial" panose="020B0604020202020204" pitchFamily="34" charset="0"/>
              <a:ea typeface="Arial" panose="020B0604020202020204" pitchFamily="34" charset="0"/>
            </a:endParaRPr>
          </a:p>
          <a:p>
            <a:pPr algn="just">
              <a:lnSpc>
                <a:spcPct val="115000"/>
              </a:lnSpc>
            </a:pPr>
            <a:r>
              <a:rPr lang="en-US" sz="1050" b="1" dirty="0">
                <a:solidFill>
                  <a:srgbClr val="000000"/>
                </a:solidFill>
                <a:latin typeface="Arial" panose="020B0604020202020204" pitchFamily="34" charset="0"/>
                <a:ea typeface="Arial" panose="020B0604020202020204" pitchFamily="34" charset="0"/>
              </a:rPr>
              <a:t>I have read and fully understand the Westbrook Tennis Handbook guidelines, and will abide by these rules. If I cannot follow the expectations, I understand that I can be removed from the team.</a:t>
            </a:r>
            <a:endParaRPr lang="en-US" sz="1000" dirty="0">
              <a:solidFill>
                <a:srgbClr val="000000"/>
              </a:solidFill>
              <a:latin typeface="Arial" panose="020B0604020202020204" pitchFamily="34" charset="0"/>
              <a:ea typeface="Arial" panose="020B0604020202020204" pitchFamily="34" charset="0"/>
            </a:endParaRPr>
          </a:p>
          <a:p>
            <a:pPr algn="just">
              <a:lnSpc>
                <a:spcPct val="115000"/>
              </a:lnSpc>
            </a:pPr>
            <a:r>
              <a:rPr lang="en-US" sz="1100" b="1" dirty="0">
                <a:solidFill>
                  <a:srgbClr val="000000"/>
                </a:solidFill>
                <a:latin typeface="Arial" panose="020B0604020202020204" pitchFamily="34" charset="0"/>
                <a:ea typeface="Arial" panose="020B0604020202020204" pitchFamily="34" charset="0"/>
              </a:rPr>
              <a:t> </a:t>
            </a:r>
            <a:endParaRPr lang="en-US" sz="1000" dirty="0">
              <a:solidFill>
                <a:srgbClr val="000000"/>
              </a:solidFill>
              <a:latin typeface="Arial" panose="020B0604020202020204" pitchFamily="34" charset="0"/>
              <a:ea typeface="Arial" panose="020B0604020202020204" pitchFamily="34" charset="0"/>
            </a:endParaRPr>
          </a:p>
          <a:p>
            <a:pPr algn="just">
              <a:lnSpc>
                <a:spcPct val="115000"/>
              </a:lnSpc>
            </a:pPr>
            <a:r>
              <a:rPr lang="en-US" sz="1100" b="1" dirty="0">
                <a:solidFill>
                  <a:srgbClr val="000000"/>
                </a:solidFill>
                <a:latin typeface="Arial" panose="020B0604020202020204" pitchFamily="34" charset="0"/>
                <a:ea typeface="Arial" panose="020B0604020202020204" pitchFamily="34" charset="0"/>
              </a:rPr>
              <a:t>________________________                     _____________________________</a:t>
            </a:r>
            <a:endParaRPr lang="en-US" sz="1000" dirty="0">
              <a:solidFill>
                <a:srgbClr val="000000"/>
              </a:solidFill>
              <a:latin typeface="Arial" panose="020B0604020202020204" pitchFamily="34" charset="0"/>
              <a:ea typeface="Arial" panose="020B0604020202020204" pitchFamily="34" charset="0"/>
            </a:endParaRPr>
          </a:p>
          <a:p>
            <a:pPr algn="just">
              <a:lnSpc>
                <a:spcPct val="115000"/>
              </a:lnSpc>
            </a:pPr>
            <a:r>
              <a:rPr lang="en-US" sz="1100" b="1" dirty="0">
                <a:solidFill>
                  <a:srgbClr val="000000"/>
                </a:solidFill>
                <a:latin typeface="Arial" panose="020B0604020202020204" pitchFamily="34" charset="0"/>
                <a:ea typeface="Arial" panose="020B0604020202020204" pitchFamily="34" charset="0"/>
              </a:rPr>
              <a:t>Print athletes name			              Signature of athlete</a:t>
            </a:r>
            <a:endParaRPr lang="en-US" sz="1000" dirty="0">
              <a:solidFill>
                <a:srgbClr val="000000"/>
              </a:solidFill>
              <a:latin typeface="Arial" panose="020B0604020202020204" pitchFamily="34" charset="0"/>
              <a:ea typeface="Arial" panose="020B0604020202020204" pitchFamily="34" charset="0"/>
            </a:endParaRPr>
          </a:p>
          <a:p>
            <a:pPr algn="just">
              <a:lnSpc>
                <a:spcPct val="115000"/>
              </a:lnSpc>
            </a:pPr>
            <a:r>
              <a:rPr lang="en-US" sz="1100" b="1" dirty="0">
                <a:solidFill>
                  <a:srgbClr val="000000"/>
                </a:solidFill>
                <a:latin typeface="Arial" panose="020B0604020202020204" pitchFamily="34" charset="0"/>
                <a:ea typeface="Arial" panose="020B0604020202020204" pitchFamily="34" charset="0"/>
              </a:rPr>
              <a:t> </a:t>
            </a:r>
            <a:endParaRPr lang="en-US" sz="1000" dirty="0">
              <a:solidFill>
                <a:srgbClr val="000000"/>
              </a:solidFill>
              <a:latin typeface="Arial" panose="020B0604020202020204" pitchFamily="34" charset="0"/>
              <a:ea typeface="Arial" panose="020B0604020202020204" pitchFamily="34" charset="0"/>
            </a:endParaRPr>
          </a:p>
          <a:p>
            <a:pPr algn="just">
              <a:lnSpc>
                <a:spcPct val="115000"/>
              </a:lnSpc>
            </a:pPr>
            <a:r>
              <a:rPr lang="en-US" sz="1100" b="1" dirty="0">
                <a:solidFill>
                  <a:srgbClr val="000000"/>
                </a:solidFill>
                <a:latin typeface="Arial" panose="020B0604020202020204" pitchFamily="34" charset="0"/>
                <a:ea typeface="Arial" panose="020B0604020202020204" pitchFamily="34" charset="0"/>
              </a:rPr>
              <a:t> </a:t>
            </a:r>
            <a:endParaRPr lang="en-US" sz="1000" dirty="0">
              <a:solidFill>
                <a:srgbClr val="000000"/>
              </a:solidFill>
              <a:latin typeface="Arial" panose="020B0604020202020204" pitchFamily="34" charset="0"/>
              <a:ea typeface="Arial" panose="020B0604020202020204" pitchFamily="34" charset="0"/>
            </a:endParaRPr>
          </a:p>
          <a:p>
            <a:pPr algn="just">
              <a:lnSpc>
                <a:spcPct val="115000"/>
              </a:lnSpc>
            </a:pPr>
            <a:r>
              <a:rPr lang="en-US" sz="1100" b="1" dirty="0">
                <a:solidFill>
                  <a:srgbClr val="000000"/>
                </a:solidFill>
                <a:latin typeface="Arial" panose="020B0604020202020204" pitchFamily="34" charset="0"/>
                <a:ea typeface="Arial" panose="020B0604020202020204" pitchFamily="34" charset="0"/>
              </a:rPr>
              <a:t> </a:t>
            </a:r>
            <a:endParaRPr lang="en-US" sz="1000" dirty="0">
              <a:solidFill>
                <a:srgbClr val="000000"/>
              </a:solidFill>
              <a:latin typeface="Arial" panose="020B0604020202020204" pitchFamily="34" charset="0"/>
              <a:ea typeface="Arial" panose="020B0604020202020204" pitchFamily="34" charset="0"/>
            </a:endParaRPr>
          </a:p>
          <a:p>
            <a:pPr algn="just">
              <a:lnSpc>
                <a:spcPct val="115000"/>
              </a:lnSpc>
            </a:pPr>
            <a:r>
              <a:rPr lang="en-US" sz="1100" b="1" dirty="0">
                <a:solidFill>
                  <a:srgbClr val="000000"/>
                </a:solidFill>
                <a:latin typeface="Arial" panose="020B0604020202020204" pitchFamily="34" charset="0"/>
                <a:ea typeface="Arial" panose="020B0604020202020204" pitchFamily="34" charset="0"/>
              </a:rPr>
              <a:t> </a:t>
            </a:r>
            <a:endParaRPr lang="en-US" sz="1000" dirty="0">
              <a:solidFill>
                <a:srgbClr val="000000"/>
              </a:solidFill>
              <a:latin typeface="Arial" panose="020B0604020202020204" pitchFamily="34" charset="0"/>
              <a:ea typeface="Arial" panose="020B0604020202020204" pitchFamily="34" charset="0"/>
            </a:endParaRPr>
          </a:p>
          <a:p>
            <a:pPr algn="just">
              <a:lnSpc>
                <a:spcPct val="115000"/>
              </a:lnSpc>
            </a:pPr>
            <a:r>
              <a:rPr lang="en-US" sz="1050" b="1" dirty="0">
                <a:solidFill>
                  <a:srgbClr val="000000"/>
                </a:solidFill>
                <a:latin typeface="Arial" panose="020B0604020202020204" pitchFamily="34" charset="0"/>
                <a:ea typeface="Arial" panose="020B0604020202020204" pitchFamily="34" charset="0"/>
              </a:rPr>
              <a:t>I have read and fully understand the Westbrook Tennis Handbook guidelines, and will encourage my daughter to abide by these rules. If she cannot follow the expectations, I understand that she can be removed from the team.  </a:t>
            </a:r>
            <a:endParaRPr lang="en-US" sz="1000" dirty="0">
              <a:solidFill>
                <a:srgbClr val="000000"/>
              </a:solidFill>
              <a:latin typeface="Arial" panose="020B0604020202020204" pitchFamily="34" charset="0"/>
              <a:ea typeface="Arial" panose="020B0604020202020204" pitchFamily="34" charset="0"/>
            </a:endParaRPr>
          </a:p>
          <a:p>
            <a:pPr algn="just">
              <a:lnSpc>
                <a:spcPct val="115000"/>
              </a:lnSpc>
            </a:pPr>
            <a:r>
              <a:rPr lang="en-US" sz="1100" b="1" dirty="0">
                <a:solidFill>
                  <a:srgbClr val="000000"/>
                </a:solidFill>
                <a:latin typeface="Arial" panose="020B0604020202020204" pitchFamily="34" charset="0"/>
                <a:ea typeface="Arial" panose="020B0604020202020204" pitchFamily="34" charset="0"/>
              </a:rPr>
              <a:t> </a:t>
            </a:r>
            <a:endParaRPr lang="en-US" sz="1000" dirty="0">
              <a:solidFill>
                <a:srgbClr val="000000"/>
              </a:solidFill>
              <a:latin typeface="Arial" panose="020B0604020202020204" pitchFamily="34" charset="0"/>
              <a:ea typeface="Arial" panose="020B0604020202020204" pitchFamily="34" charset="0"/>
            </a:endParaRPr>
          </a:p>
          <a:p>
            <a:pPr algn="just">
              <a:lnSpc>
                <a:spcPct val="115000"/>
              </a:lnSpc>
            </a:pPr>
            <a:r>
              <a:rPr lang="en-US" sz="1100" b="1" dirty="0">
                <a:solidFill>
                  <a:srgbClr val="000000"/>
                </a:solidFill>
                <a:latin typeface="Arial" panose="020B0604020202020204" pitchFamily="34" charset="0"/>
                <a:ea typeface="Arial" panose="020B0604020202020204" pitchFamily="34" charset="0"/>
              </a:rPr>
              <a:t>____________________________             _________________________</a:t>
            </a:r>
            <a:endParaRPr lang="en-US" sz="1000" dirty="0">
              <a:solidFill>
                <a:srgbClr val="000000"/>
              </a:solidFill>
              <a:latin typeface="Arial" panose="020B0604020202020204" pitchFamily="34" charset="0"/>
              <a:ea typeface="Arial" panose="020B0604020202020204" pitchFamily="34" charset="0"/>
            </a:endParaRPr>
          </a:p>
          <a:p>
            <a:pPr algn="just">
              <a:lnSpc>
                <a:spcPct val="115000"/>
              </a:lnSpc>
            </a:pPr>
            <a:r>
              <a:rPr lang="en-US" sz="1100" b="1" dirty="0">
                <a:solidFill>
                  <a:srgbClr val="000000"/>
                </a:solidFill>
                <a:latin typeface="Arial" panose="020B0604020202020204" pitchFamily="34" charset="0"/>
                <a:ea typeface="Arial" panose="020B0604020202020204" pitchFamily="34" charset="0"/>
              </a:rPr>
              <a:t>Print parents name			              Signature of parent</a:t>
            </a:r>
            <a:endParaRPr lang="en-US" sz="1000" dirty="0">
              <a:solidFill>
                <a:srgbClr val="000000"/>
              </a:solidFill>
              <a:latin typeface="Arial" panose="020B0604020202020204" pitchFamily="34" charset="0"/>
              <a:ea typeface="Arial" panose="020B0604020202020204" pitchFamily="34" charset="0"/>
            </a:endParaRPr>
          </a:p>
          <a:p>
            <a:pPr>
              <a:lnSpc>
                <a:spcPct val="115000"/>
              </a:lnSpc>
            </a:pPr>
            <a:r>
              <a:rPr lang="en-US" sz="1600" dirty="0">
                <a:solidFill>
                  <a:srgbClr val="000000"/>
                </a:solidFill>
                <a:latin typeface="Arial" panose="020B0604020202020204" pitchFamily="34" charset="0"/>
                <a:ea typeface="Arial" panose="020B0604020202020204" pitchFamily="34" charset="0"/>
              </a:rPr>
              <a:t> </a:t>
            </a:r>
          </a:p>
          <a:p>
            <a:pPr>
              <a:lnSpc>
                <a:spcPct val="115000"/>
              </a:lnSpc>
            </a:pPr>
            <a:r>
              <a:rPr lang="en-US" sz="1600" dirty="0">
                <a:solidFill>
                  <a:srgbClr val="000000"/>
                </a:solidFill>
                <a:latin typeface="Arial" panose="020B0604020202020204" pitchFamily="34" charset="0"/>
                <a:ea typeface="Arial" panose="020B0604020202020204" pitchFamily="34" charset="0"/>
              </a:rPr>
              <a:t> </a:t>
            </a:r>
          </a:p>
          <a:p>
            <a:pPr>
              <a:lnSpc>
                <a:spcPct val="115000"/>
              </a:lnSpc>
            </a:pPr>
            <a:r>
              <a:rPr lang="en-US" sz="1600" dirty="0">
                <a:solidFill>
                  <a:srgbClr val="000000"/>
                </a:solidFill>
                <a:latin typeface="Arial" panose="020B0604020202020204" pitchFamily="34" charset="0"/>
                <a:ea typeface="Arial" panose="020B0604020202020204" pitchFamily="34" charset="0"/>
              </a:rPr>
              <a:t> </a:t>
            </a:r>
            <a:endParaRPr lang="en-US" sz="1600" dirty="0">
              <a:solidFill>
                <a:srgbClr val="000000"/>
              </a:solidFill>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9623492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TotalTime>
  <Words>689</Words>
  <Application>Microsoft Office PowerPoint</Application>
  <PresentationFormat>On-screen Show (4:3)</PresentationFormat>
  <Paragraphs>75</Paragraphs>
  <Slides>4</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2" baseType="lpstr">
      <vt:lpstr>Arial</vt:lpstr>
      <vt:lpstr>Arial Black</vt:lpstr>
      <vt:lpstr>Calibri</vt:lpstr>
      <vt:lpstr>Eras Bold ITC</vt:lpstr>
      <vt:lpstr>Plump</vt:lpstr>
      <vt:lpstr>Wingdings</vt:lpstr>
      <vt:lpstr>Office Theme</vt:lpstr>
      <vt:lpstr>Worksheet</vt:lpstr>
      <vt:lpstr>PowerPoint Presentation</vt:lpstr>
      <vt:lpstr>PowerPoint Presentation</vt:lpstr>
      <vt:lpstr>PowerPoint Presentation</vt:lpstr>
      <vt:lpstr>PowerPoint Presentation</vt:lpstr>
    </vt:vector>
  </TitlesOfParts>
  <Company>Clear Creek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CCISD Tech</dc:creator>
  <cp:lastModifiedBy>McCombs, Jordan</cp:lastModifiedBy>
  <cp:revision>50</cp:revision>
  <cp:lastPrinted>2022-01-21T13:56:02Z</cp:lastPrinted>
  <dcterms:created xsi:type="dcterms:W3CDTF">2014-12-17T15:26:45Z</dcterms:created>
  <dcterms:modified xsi:type="dcterms:W3CDTF">2023-02-07T13:48:20Z</dcterms:modified>
</cp:coreProperties>
</file>